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35" r:id="rId2"/>
    <p:sldId id="436" r:id="rId3"/>
    <p:sldId id="451" r:id="rId4"/>
    <p:sldId id="452" r:id="rId5"/>
    <p:sldId id="453" r:id="rId6"/>
    <p:sldId id="454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455" r:id="rId18"/>
    <p:sldId id="501" r:id="rId19"/>
    <p:sldId id="502" r:id="rId20"/>
    <p:sldId id="542" r:id="rId21"/>
    <p:sldId id="547" r:id="rId22"/>
    <p:sldId id="551" r:id="rId23"/>
    <p:sldId id="552" r:id="rId24"/>
    <p:sldId id="553" r:id="rId25"/>
    <p:sldId id="554" r:id="rId26"/>
    <p:sldId id="555" r:id="rId27"/>
    <p:sldId id="556" r:id="rId28"/>
    <p:sldId id="458" r:id="rId29"/>
    <p:sldId id="563" r:id="rId30"/>
    <p:sldId id="564" r:id="rId31"/>
    <p:sldId id="565" r:id="rId32"/>
    <p:sldId id="557" r:id="rId33"/>
    <p:sldId id="558" r:id="rId34"/>
    <p:sldId id="559" r:id="rId35"/>
    <p:sldId id="560" r:id="rId36"/>
    <p:sldId id="561" r:id="rId37"/>
    <p:sldId id="562" r:id="rId38"/>
    <p:sldId id="459" r:id="rId39"/>
    <p:sldId id="566" r:id="rId40"/>
    <p:sldId id="592" r:id="rId41"/>
    <p:sldId id="593" r:id="rId42"/>
    <p:sldId id="594" r:id="rId43"/>
    <p:sldId id="595" r:id="rId44"/>
    <p:sldId id="47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4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4670"/>
    <a:srgbClr val="B71B1C"/>
    <a:srgbClr val="673BB7"/>
    <a:srgbClr val="EEEEEE"/>
    <a:srgbClr val="909090"/>
    <a:srgbClr val="301B92"/>
    <a:srgbClr val="CCECFF"/>
    <a:srgbClr val="1D3064"/>
    <a:srgbClr val="D10233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8" d="100"/>
          <a:sy n="68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24:27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9302 10922 0,'-31'-63'141,"94"63"-141,-31 0 15,0-32-15,63 32 16,0-64 0,-31 64-16,94-31 15,-94 31 1,-1 0 0,1 0-1,-32 0 1,-1 0 15,1 0-15,-32 31-1,64-31 1,-64 32-16,31 32 31,-31-33-15,0 65-1,0-33-15,0 32 16,32 1 0,-32-33-1,0 32 1,0 64 0,0-95 15,0 63-16,0-64 1,0 128 0,0-64-1,0 63 1,-63 1 0,-1 253-1,64-317 1,0-63-1,-32-33 1,32 1 0,0 32-1,0-1 1,0 64 0,0-63-1,0-1 16,0 1-15,0-1 0,0-31-1,-31-32 95,-1 0-79,-32 0 0,33 0-15,-1 0-16,-32 0 15,33 0 1,-33 0 0,32-32-1,-63 32 1,32 0 0,-1 0-1,1 0 1,-1 0-1,-31 0 1,0 0 0,63 0-1,0 0 1,0 0 15,-31 0 0</inkml:trace>
  <inkml:trace contextRef="#ctx0" brushRef="#br0" timeOffset="16121.53">8096 8858 0,'0'0'0,"0"-31"16,0 94 125,0-31-141,0 0 15,0-1-15,0 33 16,0-32-16,0 31 16,0-31-1,0 31 16,32-63-15</inkml:trace>
  <inkml:trace contextRef="#ctx0" brushRef="#br0" timeOffset="16701.36">8128 8795 0,'0'0'0,"0"-64"15,31-31 17,33 95-32,-1-32 0,-31 32 15,63-63 1,-31 63 0,-32 0-1,-32 32 1,0 63-1,-96 0 1,-62 64 0,62-96 15,128-63 31,-32 32-62,64-32 16,-1 32 0,1 0-1,-33 31 1,-31-31-16,0 0 16,0-1 15,-63 33-16,31-64-15,-95 0 32,95 0-1,32-64 0</inkml:trace>
  <inkml:trace contextRef="#ctx0" brushRef="#br0" timeOffset="17528.41">8699 8827 0,'0'0'15,"0"31"17,0 33-17,0-32 1,0-1-16,0 33 16,0-1-1,0-31 1,64-32-1,-33 0 1,96-32 0,-31-31-1,-65-32 1,-31 63 0,0 95 46,32-63-46,-32 96-16,0-65 15,64-31 1,-33 0 0,1 0-1,63-31 1,-63 31-16,63-127 15,-63 31 1,-32 33 0,0-1-1,0 1-15,0 95 78,0 63-78,0 0 16,32-63 0,-32 0-1,63 31-15,-63-31 16,0 31 0,0-31-1,-63-32 16,31 0-15,-63 0 0,63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1:45:42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3588 0,'0'-64'94,"31"64"47,-31 32-141,32-32 15,32 0 1,-33 32-1,1-32 1,32 0 0,-64 32-16,31-32 15,1 0 17,32 0-17,-33 0 1,1 63-1,32-63 1,31 0 0,-32 0-1,1 0 1,31 0 0,-31 0-1,-1 0 1,1 0-1,63-32 1,-64 32 0,32 0-1,-63 0 1,32 0 0,-1 0-1,1-31 1,-33 31-1,1 0 1,32 0 0,-33 0-1,1 0 1,0 0 0,63 0-1,-63 0 1,31 0-1,-31 0 1,0 0 0,63 0-1,0 0 17,1 0-17,-65 0-15,33 0 16,31 0-1,0 0 1,-31 0 0,63 0-1,-95 0 1,63 0 0,0 0-1,-31 0 1,63 0-1,-96 0 1,1 0 15,32 0-15,63 0 15,-96 0-15,33 0-1,-32 0 1,31 0 0,-31 0-1,31 0 1,-31 0 0,0 0 155</inkml:trace>
  <inkml:trace contextRef="#ctx0" brushRef="#br0" timeOffset="5846.42">27273 3810 0,'0'0'0,"0"-32"0,-32 32 16,32-63 0,-32 63-1,32-32-15,0 0 78,32 32-62,32 0 0,-33-63-16,1 63 15,127 0 1,-64-32 0,0 32-1,-63 0-15,63 0 16,32 0-1,-31 0 1,31 0 0,0 0-1,-64 0 17,32 0-17,-31 0 1,31 0-1,32 0 1,-63 0 0,31 0-1,0 0 1,-31 0 0,63 0-1,-64 0 1,32 0-1,-63 0 1,32 0 0,-1 0 15,-31 0 16,0 0-16,-1 0-15,33 0 15,-32 0-15,-1 0 15,-31-32 0,64 32-31,-1 0 31,-31 0-15,-32-63 109</inkml:trace>
  <inkml:trace contextRef="#ctx0" brushRef="#br0" timeOffset="7123.12">28670 5683 0,'0'-31'32,"32"31"-1,31 0-15,-31 0-1,63 0 1,-63 0-16,0 0 15,63 0 1,-32 0 0,33 0-1,-33 0-15,64 0 16,0 0 15,0 0-15,-32 0-1,1 0-15,-33 0 16,1 0 0,-1 0-1,1 0 1,-33 0 0,-31-32-1,32 32 16,-64 0 110,1 0-141,-65 0 16</inkml:trace>
  <inkml:trace contextRef="#ctx0" brushRef="#br0" timeOffset="7932.92">27273 6922 0,'0'0'16,"32"0"-1,31-64 1,32 64 0,-63 0-16,127-32 15,0 32 1,-64 0-16,127-63 15,0 63 1,-31-64 15,-96 64-15,-63 0-16,31-31 16,1-33 109</inkml:trace>
  <inkml:trace contextRef="#ctx0" brushRef="#br0" timeOffset="8726.89">29749 5683 0,'0'-31'16,"-31"31"280</inkml:trace>
  <inkml:trace contextRef="#ctx0" brushRef="#br0" timeOffset="9485.44">28098 6668 0,'0'-32'391</inkml:trace>
  <inkml:trace contextRef="#ctx0" brushRef="#br0" timeOffset="12272.84">5588 5588 0,'31'0'78,"33"0"-62,-32 0 0,31 0-1,1 0 1,-33 0-16,1 0 0,0 0 15,63 0-15,32-63 16,0 31 0,32 32 15,-32-64-15,0 64-1,-95 0 1,31 0-1,1 0 1,63 32 0,-96-32 15,-31 64 78,0-33-109</inkml:trace>
  <inkml:trace contextRef="#ctx0" brushRef="#br0" timeOffset="13374.24">6127 6795 0,'0'-32'16,"32"32"30,32 0-30,-33 0-16,1 0 16,32 0-16,31 0 31,95 0-15,-94-32-1,-33 32 1,-63-32 499</inkml:trace>
  <inkml:trace contextRef="#ctx0" brushRef="#br0" timeOffset="15714.32">13620 5017 0,'0'0'15,"0"-32"-15,0 0 32,0 0 14,32 32-30,0 0 0,0 0-16,31-63 15,64 63 1,64-32 0,-33 32-1,-62 0 1,-65 0-16,33 0 15,-1 0 1,-31 0 109,-32 32-109,64 63-16,-64-63 15,0 0 1,31 63-16,-31-32 16,0 223-1,0-95 1,0-33-1,0-31 1,32-31 0,32-33-1,-64 1 1,0-33 0,31 33-1,-31-32 16,0-1 48,32-31-48,-127 0 0,31 0-15,1 0-16,-64 0 15,32 0-15,-1 0 16,-62 0 0,126 0-1</inkml:trace>
  <inkml:trace contextRef="#ctx0" brushRef="#br0" timeOffset="22073.74">7715 7652 0,'0'-32'0,"-32"32"16,64 0 77,31 0-77,-31 0-16,0 0 16,31 0-16,-31 64 15,63-64 1,1 0 0,-33 31-1,1-31 1,-33 0-1,1 0-15,0 0 32,-32-31 858,0-33-812,0 96 16</inkml:trace>
  <inkml:trace contextRef="#ctx0" brushRef="#br0" timeOffset="23582.52">6286 8509 0,'32'0'94,"63"0"-78,-31 0-1,-1 0 1,1 0 0,-33 0-1,-31 32 1,32-32-16,32 0 31,-64-32 172,0-31-187</inkml:trace>
  <inkml:trace contextRef="#ctx0" brushRef="#br0" timeOffset="32206.74">6254 10795 0,'32'0'125,"95"-32"-109,-95 32-16,31 0 15,33 0-15,-1-31 16,64 31 0,-96 0-16,32 0 15,-31 0 1,-64-64 484</inkml:trace>
  <inkml:trace contextRef="#ctx0" brushRef="#br0" timeOffset="33819.36">16446 11779 0,'-63'0'0,"31"0"109</inkml:trace>
  <inkml:trace contextRef="#ctx0" brushRef="#br0" timeOffset="34501.41">12795 11843 0,'32'0'16,"31"0"15,32 0-15</inkml:trace>
  <inkml:trace contextRef="#ctx0" brushRef="#br0" timeOffset="34912.87">15716 11557 0,'63'0'78,"-31"0"-78</inkml:trace>
  <inkml:trace contextRef="#ctx0" brushRef="#br0" timeOffset="35281.25">16764 11494 0,'31'0'94</inkml:trace>
  <inkml:trace contextRef="#ctx0" brushRef="#br0" timeOffset="36051.43">17113 11779 0,'0'0'16,"63"0"62,-31 0-62,0 0-16,0 0 15,31 0 1,1 0 0,-1 0-16,32 0 15,1 0 1,-65 0-1,1-31 1,63 31 156,-63 0-156</inkml:trace>
  <inkml:trace contextRef="#ctx0" brushRef="#br0" timeOffset="36360.06">18891 11621 0</inkml:trace>
  <inkml:trace contextRef="#ctx0" brushRef="#br0" timeOffset="37274.68">16637 10986 0,'-32'0'172,"0"0"-157,0 0-15</inkml:trace>
  <inkml:trace contextRef="#ctx0" brushRef="#br0" timeOffset="38130.51">14414 11462 0,'64'0'78,"-33"0"-62,1 0-16</inkml:trace>
  <inkml:trace contextRef="#ctx0" brushRef="#br0" timeOffset="39434.99">17335 11303 0</inkml:trace>
  <inkml:trace contextRef="#ctx0" brushRef="#br0" timeOffset="42785.17">24765 14383 0,'-32'0'0,"0"0"16,127-64 124,-31 64-124,-1 0-16,33-63 16,31 63-1,63-32 1,-31 32-1,31-63 1,-63 31 0,32 32-1,-32-64 1,0 64 0,-63-31-16,94 31 15,-31 0 1,-31-64-1,-33 64 17,1 0-17,-1 0 1,1 0 0,-1 0-1,1 0 1,-33 0-1,1 0 1,0 0 15,31 0-15,-63 32 0,32-32-1,0 0 16,-64 0 1282</inkml:trace>
  <inkml:trace contextRef="#ctx0" brushRef="#br0" timeOffset="45995.42">28924 14065 0,'0'-31'78,"0"-33"-46,-95 96 30,31-32-62</inkml:trace>
  <inkml:trace contextRef="#ctx0" brushRef="#br0" timeOffset="46663.65">25685 15208 0,'32'0'109,"32"0"-93</inkml:trace>
  <inkml:trace contextRef="#ctx0" brushRef="#br0" timeOffset="47480.73">29305 15367 0,'-32'0'281,"0"0"-266</inkml:trace>
  <inkml:trace contextRef="#ctx0" brushRef="#br0" timeOffset="48371.75">26289 16383 0,'0'-32'31,"63"32"0,1 0-15,-33 0-16</inkml:trace>
  <inkml:trace contextRef="#ctx0" brushRef="#br0" timeOffset="48950.77">29464 16002 0,'-96'0'156,"65"0"-140</inkml:trace>
  <inkml:trace contextRef="#ctx0" brushRef="#br0" timeOffset="50579.97">25082 17272 0,'64'0'63,"31"0"-48,-63 0 1</inkml:trace>
  <inkml:trace contextRef="#ctx0" brushRef="#br0" timeOffset="51192.74">29051 17494 0,'0'-63'15,"-64"63"79</inkml:trace>
  <inkml:trace contextRef="#ctx0" brushRef="#br0" timeOffset="53285.71">18669 10319 0,'0'0'0,"-32"0"0,0 0 16,32-64 46,32 64-62,31 0 16,33 0-16,126-31 31,-127 31-31,191-64 16,-64 1-1,32 63 1,95 0 0,-158-32-1,-1 32 1,-63 0 0,0 0-1,-95 0-15,0 63 16,63 33-1,-63 31 1,31 63 15,-63 191-15,32-63 0,63-33-1,1 33 1,62 190-1,-94-64 1,-64-31 0,63 32-1,33-33 1,-65-253 0,33 32-1,-64 63 1,0 0-1,0 127 17,0-159-17,0-63 1,0-96 0,0 1 46,-32-64-46,-31 31-1,31-31-15,-159 64 16,64-64-16,-31 0 16,-65 63-1,-380 33 1,-191-1-1,96-32 1,253 1 0,318-64-16,-95 63 15,159-63 1,31 0 0,32-31 30,95 31-46,-63-32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30:54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18573 1175 0,'0'-32'31,"0"0"0,-31 32 1,-33 0-1,32 0-31,32 32 15,-31-32 1,31 127 0,0-95-16,-64 63 15,64-63 1,64 63 0,31-95-1,0 0 1,32-63-1,-32-64 1,-63-64 0,32 32-1,-64 64-15,0 0 16,0 0 0,-32 63 15,32 95 16,0-31-32,0 95 1,0 0 0,0-32-16,0-31 15,32-32 1,-1-32-1</inkml:trace>
  <inkml:trace contextRef="#ctx0" brushRef="#br0" timeOffset="350.27">19462 953 0,'0'0'0,"-31"31"31,31 1-15,-32 63 0,32 32-1,-64-63-15,64-32 16,32 63 0,127-95-1,-96-32 1,1-31-1,-32-64 1,-32 31 0,0 65-1,-64 31 1,32 0 15,32 63-31</inkml:trace>
  <inkml:trace contextRef="#ctx0" brushRef="#br0" timeOffset="838.81">19970 1016 0,'0'0'0,"0"-32"15,-31 32 1,31 32 15,0 32-31,0-1 31,31-63-31,96 0 16,-95-32 15,32-31-31,-1 31 31,-63 64 1,0 31-17,0 33-15,0 94 16,0-31 0,32-32-1,-32-95 1,0 31-1,-95-63 1,95-32 15,-32-31-15,64-64 0,63 32-1</inkml:trace>
  <inkml:trace contextRef="#ctx0" brushRef="#br0" timeOffset="3306.79">19939 2096 0</inkml:trace>
  <inkml:trace contextRef="#ctx0" brushRef="#br0" timeOffset="3672.28">19939 2191 0,'63'0'78,"-31"0"-62,31 0-16,1 0 15,-1 0-15,1 0 16,-1 0-16,128 0 16,-159 0-1,31 0 1,-31 0 46</inkml:trace>
  <inkml:trace contextRef="#ctx0" brushRef="#br0" timeOffset="4029.57">20669 1937 0,'0'0'0,"63"0"47,1 95-31,-1-63-1,-31 31-15,0-31 16,31 0-16,-31 31 15,-32-31-15,64 32 16,-1-1 15,-63-31-15,-63 0 0,-1-32-1,-63 63 1,95-63 15</inkml:trace>
  <inkml:trace contextRef="#ctx0" brushRef="#br0" timeOffset="5285.39">22066 2159 0,'-64'0'31,"-31"0"-15,95 32-1,-63 31 1,31 64 0,32-31-1,0-33 1,0 1-1,127-1 1,-95-63-16,-1 0 16</inkml:trace>
  <inkml:trace contextRef="#ctx0" brushRef="#br0" timeOffset="5618.68">22383 2318 0,'0'0'0,"-31"0"32,31 95-17,0-63-15,0 0 16,-64 63 0,64-32-1,32-63 1,63 64-1,0-96 1,-63-63 0,32 0-1,-64-1 1,0 65 0,0-1-1</inkml:trace>
  <inkml:trace contextRef="#ctx0" brushRef="#br0" timeOffset="5856.77">22923 1937 0,'0'32'15,"0"31"1,0 1-16,0-1 16,0 1-16,0 63 31,0-32-15,0-32-1,64-63 1</inkml:trace>
  <inkml:trace contextRef="#ctx0" brushRef="#br0" timeOffset="6172.67">23399 2318 0,'0'32'31,"0"31"-16,0-31 1,0 63 0,0-63-1,64-32 17,31-32-17,-95-31 1,0-1-1,0 1 1,-32 31 0,1 32-16</inkml:trace>
  <inkml:trace contextRef="#ctx0" brushRef="#br0" timeOffset="6504.5">23876 2127 0,'63'0'0,"-63"32"15,32 63 1,31-31-16,1-1 16,-64 33-1,0-65 1,-32 65-1,0-96 1,32-96 31,0 65-47,64-33 16,-1 32-1,1-31 1,-1-1-1</inkml:trace>
  <inkml:trace contextRef="#ctx0" brushRef="#br0" timeOffset="7003.19">19335 3937 0,'32'0'16,"-64"0"-16,159 0 0,-31 0 0,-33 0 16,128-63-1,-1 63 1,-95-32-1,1 32-15</inkml:trace>
  <inkml:trace contextRef="#ctx0" brushRef="#br0" timeOffset="7326.9">20256 3556 0,'0'-32'0,"32"32"16,0 0 0,31 64-1,1 31 1,31-31 0,-63-1 15,-32 1-16,0-33 1,0 1 0,-64-32-1,1 64 1,31-64 0</inkml:trace>
  <inkml:trace contextRef="#ctx0" brushRef="#br0" timeOffset="7793.2">21621 3810 0,'32'0'16,"63"0"0,-95 32-1,64 31-15,-64-31 16,32 32 0,-32-33-1,0-94 32,0 31-31,0 0-16,63-31 15,-31 31-15,63-31 32,0 63-17,-31 0 1,-32 63-1,31 32 1,-31-63 0,0 32-16</inkml:trace>
  <inkml:trace contextRef="#ctx0" brushRef="#br0" timeOffset="8177.33">22574 3778 0,'0'0'16,"-32"0"15,32 64-15,0-1-16,0 1 31,0-32-16,32-32 1,31 0 0,-63-64-1,32 32 1,32 32 31,-64 32-32,0 32 1,31-64-16,1 63 16</inkml:trace>
  <inkml:trace contextRef="#ctx0" brushRef="#br0" timeOffset="8713.75">23145 3810 0,'0'32'47,"0"31"-32,0-94 48,32-33-48,32 1-15,-1 63 16,-63-32 0,32 32-16,31 0 31,-63 32-16,0 31 1,0-95 47,32 32-63,-32-31 15,32 31-15,0 0 16,31 0-1,-31 0 1,0 63 15,-32 1-15,63-33 0</inkml:trace>
  <inkml:trace contextRef="#ctx0" brushRef="#br0" timeOffset="9104.15">23907 3747 0,'32'0'16,"32"0"-1,-33 0 1,1 0-1,32-32 1,-1 32 0,-63-64-16,32 1 15,-32 31 17,-64 32-17,-31 32 1,32 31-1,63 1 1,-32-32-16,32 63 16,0-63-1,0 31 17,0-31-32,0 31 31</inkml:trace>
  <inkml:trace contextRef="#ctx0" brushRef="#br0" timeOffset="9570.62">19050 5017 0,'127'0'15,"-32"0"1,95 0-1,-94 0-15,62 0 16,-62 0 0,-65 0-1,65 0 1,-65-64-16</inkml:trace>
  <inkml:trace contextRef="#ctx0" brushRef="#br0" timeOffset="9849.89">19970 4667 0,'0'0'15,"32"0"-15,32 0 16,-33 0 0,-31 64-1,64-64-15,-32 63 16,-32 1-1,31-1 1,-31-31 0,0 32-1,-31-64 1,-1 31 0,-63 1-1,31-32-15</inkml:trace>
  <inkml:trace contextRef="#ctx0" brushRef="#br0" timeOffset="10872.84">21367 4699 0,'0'0'16,"0"32"15,32 0-31,-32 31 16,0-31-16,64 95 16,-64-95-1,0-1 1,0 65-16,31-96 15,-31-32 32,64-32-31,-1 64 0,1 0-1,31 0 1,-63 64-1,-32 31 1,-32-63 0,-63-32 15,31 0-31,33 0 31,31-64-15</inkml:trace>
  <inkml:trace contextRef="#ctx0" brushRef="#br0" timeOffset="11232.84">22098 5017 0,'0'31'16,"0"33"-16,31-64 16,1 63-1,32-63 1,-64 64 0,31-32-1,-31-96 63,0 1-62,32 63 0,63-64-16,-31 64 15,-1-32-15,33 32 16</inkml:trace>
  <inkml:trace contextRef="#ctx0" brushRef="#br0" timeOffset="11623.73">22860 5048 0,'31'0'46,"33"0"-30,-1 0 0,1 0-1,-32 0 1,-32-63 0,0 31-16,0 0 31,-64 64 0,64 32-15,-32-64-16,32 63 15,0 1 1,0-33 0,0 33-1,96-64 1</inkml:trace>
  <inkml:trace contextRef="#ctx0" brushRef="#br0" timeOffset="11983.69">23622 5080 0,'31'0'63,"33"-32"-48,-64 1 1,0-33 15,-32 64 16,32 32-47,-63 0 16,63-1-1,0 33-15,0-1 16,0 1 0,31-32-1,33-32 1,-1 0-16</inkml:trace>
  <inkml:trace contextRef="#ctx0" brushRef="#br0" timeOffset="12396.7">24130 4985 0,'0'0'0,"-32"32"46,32-1-30,0 1 0,0 0-1,63-32 17,1-32-17,31-63 1,-31-32-1,-64 0 1,0 63-16,0 96 47,31 32-31,-31 31-1,0-63-15,0 63 16,0-32-1</inkml:trace>
  <inkml:trace contextRef="#ctx0" brushRef="#br0" timeOffset="13964.05">24765 1619 0,'63'0'47,"-31"0"-47,0 0 16,126 0-1,-94 0-15,-1 0 16,1 0-16,-1 0 16,33 0-1,-33 0 1,1 127 15,-64 32-15,0 159-1,0 94 1,-32 287 0,-32-382-1,64-126 1,0-1-1,0-94-15,0 94 16,0-31 0,0-32-1,0 32 1,64-96 0,-64 64 15,0-95-31,-64 31 47,33-63-47,-96 0 15,31 0 1,65-31-16,-33 31 16,-31-127-1</inkml:trace>
  <inkml:trace contextRef="#ctx0" brushRef="#br0" timeOffset="14935.84">19748 2096 0,'-32'0'32,"1"0"-1,-33 0-16,1 0 1,31 0-16,-63 0 16,-1 0-1,33 0 1</inkml:trace>
  <inkml:trace contextRef="#ctx0" brushRef="#br0" timeOffset="15559.73">18446 2540 0,'-31'127'0,"62"-254"0,-62 381 15,31-127-15,-64 159 16,64-159 0,0 222-1,-63-127-15,-1 445 16,64-286 0,-63 0-1,63-95 16,0 31-15,0-253 0,0 31-16,0 32 15,0-32 1,31 1 0,-31-33-1,0-31 16,32-32 1,0 0-17,158 0 1,1-95 0,63 63-1,-127-32 1,-32 64-1</inkml:trace>
  <inkml:trace contextRef="#ctx0" brushRef="#br0" timeOffset="23998.97">27114 2191 0,'64'0'125,"-33"0"-110,1 0 17,0 0-32,63 0 15,-31 0 16,-33 0-15,1 0 0,32 0-1,-33 0 17,1 0 77,-64 0 78</inkml:trace>
  <inkml:trace contextRef="#ctx0" brushRef="#br0" timeOffset="25198.8">25019 2127 0,'0'0'0,"31"0"47,-31 32-32,0 32-15,0-33 16,0 65 0,32-65-1,32-31 1,31 0 0,0 0-16,191-63 15,95-1 1,-64-31 15,-63 0-15,-222 63-1,-64 64 126,-31-32-141,31 63 16</inkml:trace>
  <inkml:trace contextRef="#ctx0" brushRef="#br0" timeOffset="26780.18">25590 3493 0,'0'31'78,"0"1"-78,0 0 32,0 0-32,32-32 31,-32 63-15,95-63 15,-31-32-16,126 1-15,-95 31 16,32-64 0,-31 32-1,-33-31 1,1 63 0,-64-32 921</inkml:trace>
  <inkml:trace contextRef="#ctx0" brushRef="#br0" timeOffset="28258.23">24892 4921 0,'31'32'78,"-31"0"-62,0 63-1,0-63-15,64 31 16,-64-31 0,32-32-1,63 0 1,-32 0-1,33 0-15,126 0 16,64-95 0,-1 0-1,-189-1 1,-1 96-16,0-31 0,0-33 31,-63 64-31,-32-32 78</inkml:trace>
  <inkml:trace contextRef="#ctx0" brushRef="#br0" timeOffset="33403.18">26892 2000 0,'0'0'0,"32"0"0,-32-31 16,0-1 0,0 0 15,-32-31-16,-32 63 1,1-32 0,31 32-16,0 0 15,-63-64 1,-32 64 0,0 0-1,64 0 1,-1 0-16,1 0 15,-64 0 1,0 0 0,0 32-1,-96 0 1,65 31 0,31-31-1,63 32 1,1-1 15,-33 1-15,33-1-1,-96 1 1,64-1 0,31 64-1,1-63 1,-1 31-1,1 32 1,63-64-16,-32 64 16,-31 32-1,63-32 1,0 95 0,0-95-1,0 32 16,31-32-15,1 95 0,32-126-1,-33 31 1,33 31 0,-32-31-1,63 32 1,-32-64-1,-31 1 1,32-33 0,-1 1-1,1-1 1,-1-31 15,96 31-15,-96 1-1,1-64-15,31 32 16,64-32 0,31 0-1,1 0 1,-64 0-16,127 0 16,-64 0-1,1-64 1,-1 1-1,-94-33-15,94 1 16,-63 0 15,0 0-31,32-96 16,0 1 0,-128 31-16,33-32 31,-64 1-16,63-1-15,-63-94 32,0 94-17,-31 1 1,-33-33 0,-31 96-1,0-63 1,-1 95-1,33 63 1,-32-32 0,-32-63 15,63 96-15,-31 31-1,63 0 16,32 63-15,0-31 0</inkml:trace>
  <inkml:trace contextRef="#ctx0" brushRef="#br0" timeOffset="33952.06">29305 3429 0,'0'0'15,"0"-32"-15,0 1 47,-64 31-15,64 31-32,-63-31 15,-1 159-15,64-95 16,0 31 15,0-32-15,32-63-1,95 0 1,-95 0-16,95-31 16,-32-33-1,-63-95 1,-32 32-1,0 96-15,-32-65 16,-31 33 0,31 63-1,0 32 1</inkml:trace>
  <inkml:trace contextRef="#ctx0" brushRef="#br0" timeOffset="34439.75">29908 2826 0,'0'95'31,"64"-31"-31,-64 31 15,0 95-15,0-31 16,0-127 0,0 31-1,31-63 1,-31-31 15,32-33-15,-32-31-1,64 95 1,-1 0 0,-31 63-1,0 1 1,-32-1 0,0 33-1,0-65 1,-32-31-1,-63 64 1,31-64 0,1 0-1,63-32 1</inkml:trace>
  <inkml:trace contextRef="#ctx0" brushRef="#br0" timeOffset="34739.33">30956 3302 0,'0'32'0,"0"31"16,63-63 0,-63 127-1,0-95-15,0 63 16,0-31-1,0 31 1,-63-95 0,-32 32-1,-32-32 1,63 0 0,1-32 15,63-158-31</inkml:trace>
  <inkml:trace contextRef="#ctx0" brushRef="#br0" timeOffset="35055.46">31051 2826 0,'0'0'15,"0"32"1,-32 31-16,32 1 16,0-33-1,64-31 32,-32-31-47,-32-33 16,0 1-1,-32 63 17,0 0-17,-31 31-15</inkml:trace>
  <inkml:trace contextRef="#ctx0" brushRef="#br0" timeOffset="35510.78">31527 3016 0,'0'64'0,"32"-64"31,0 32-15,0-32-1,31 0-15,32 0 16,-63 0 0,-32-32-16,32 32 15,-32-64 1,0 1-16,0-1 16,-64 64 15,-31 32-16,0 63 1,31 1 0,64-65-16,-63 65 15,63-65 17,0 65-17,32-65 1,126-31-1,-62 0 1</inkml:trace>
  <inkml:trace contextRef="#ctx0" brushRef="#br0" timeOffset="35774.78">32226 3143 0,'0'-31'15,"0"62"-15,-64-62 63,64 126-63,-31-63 15,31 31 1,0-31-16,0 31 16,0-31-1,0 32 1,127-64 15,-64 0-31,1-64 0</inkml:trace>
  <inkml:trace contextRef="#ctx0" brushRef="#br0" timeOffset="36028.75">32766 2826 0,'0'0'15,"0"32"17,0 31-32,0 1 15,0-1-15,0 96 16,-64-64 0,64-63-1,0 31 1,64-63 15,-64-31-15</inkml:trace>
  <inkml:trace contextRef="#ctx0" brushRef="#br0" timeOffset="36175.08">32607 3207 0,'0'0'15,"159"-32"32,-128 32-31,1 0-16</inkml:trace>
  <inkml:trace contextRef="#ctx0" brushRef="#br0" timeOffset="36479.55">31242 4477 0,'127'0'47,"95"-32"-47,95-31 15,-126-33 1,-64 96-16,159-63 16,-128-1-1,-31 33 1,-95 31 15,-32-32-31,-32 32 16</inkml:trace>
  <inkml:trace contextRef="#ctx0" brushRef="#br0" timeOffset="39125.01">23399 6033 0,'-31'0'0,"-33"0"16,64 31 0,-63-31-16,31 96 15,32-33 1,0 1 0,63 31-1,1-63-15,-32-32 16,-1 0-16,33 63 31,-32-31-15,-32 0-1,0-1-15,-32 65 16,-63-65 0,-1-31-1,65 0 1,31-127-1</inkml:trace>
  <inkml:trace contextRef="#ctx0" brushRef="#br0" timeOffset="39369.68">23876 6033 0,'0'63'31,"0"-31"-31,0 31 15,0-31 1,0 63-16,0-31 16,0 31-1,31-63 1,-31 0 0,32-32-1,63 0-15,-31-32 16,-1-32-16</inkml:trace>
  <inkml:trace contextRef="#ctx0" brushRef="#br0" timeOffset="39561">23812 6318 0,'32'0'16,"63"0"0,0 0-1,-63 0-15,0-63 16</inkml:trace>
  <inkml:trace contextRef="#ctx0" brushRef="#br0" timeOffset="39877.42">24447 6255 0,'32'0'32,"31"0"-17,-63 32 1,64-32-1,-64 31-15,0 1 16,32-95 62,-1 63-62,33-96-16,-32 96 15,31-63-15</inkml:trace>
  <inkml:trace contextRef="#ctx0" brushRef="#br0" timeOffset="40264.44">24955 6096 0,'0'64'62,"0"-1"-46,32 1 15,0-64-15,31 0-1,-63-32-15,64 32 16,-64-64-16,31 1 31,-31 95 32,64 31-48,-64 1-15,0-33 16,32-31-1</inkml:trace>
  <inkml:trace contextRef="#ctx0" brushRef="#br0" timeOffset="40526.75">25685 6001 0,'-31'0'16,"-33"0"-16,1 0 16,31 0-1,32 63 1,0 33 0,-32-33-1,32 32 1,32-63-1,63-32 1,0 0 0</inkml:trace>
  <inkml:trace contextRef="#ctx0" brushRef="#br0" timeOffset="40743.75">26257 5810 0,'-64'0'16,"64"32"0,0 63-1,0 64 1,0-127-16,0 0 31,32-32-31</inkml:trace>
  <inkml:trace contextRef="#ctx0" brushRef="#br0" timeOffset="40892.33">26130 6064 0,'0'0'0,"0"-31"15,95 31 1,-63 0-16,0 0 0,63-32 15</inkml:trace>
  <inkml:trace contextRef="#ctx0" brushRef="#br0" timeOffset="41239.68">26416 5937 0,'0'32'31,"31"-32"-15,-31 64-1,64-1 1,-64-31-16,32-32 16,-32 63-1,63-63 1,1-31 0,-64-1-1,31-32 1,-31 33 15,0 62 32,64 1-48</inkml:trace>
  <inkml:trace contextRef="#ctx0" brushRef="#br0" timeOffset="41525.25">27051 6001 0,'0'0'15,"63"0"1,1 0 15,-33 32-31,-31 31 31,0-95 32,64-31-48,-1 63 1,1-64-16,-1 64 16</inkml:trace>
  <inkml:trace contextRef="#ctx0" brushRef="#br0" timeOffset="41914.57">27527 5906 0,'32'0'78,"31"0"-63,-31 0 1,-32-64 0,0 32-1,-64 32 48,1 96-48,63-65 1,0 1-16,-32 63 16,32-63-1,0 0 1,32 31-1,31-63 1,1 0-16,-1-31 31</inkml:trace>
  <inkml:trace contextRef="#ctx0" brushRef="#br0" timeOffset="43133.78">29019 5620 0,'0'32'47,"0"31"-31,0 1-16,0 31 15,0-32-15,0 64 16,0-63 15,0-1-15,64-63 0,31 0 15,-63-31-31,63-1 15,-63 32-15</inkml:trace>
  <inkml:trace contextRef="#ctx0" brushRef="#br0" timeOffset="43301.37">29591 5937 0,'0'32'0,"31"-32"16,-31 32-1,0 31 1,0-31-16,32-32 31</inkml:trace>
  <inkml:trace contextRef="#ctx0" brushRef="#br0" timeOffset="43451.78">29654 5493 0,'0'0'0</inkml:trace>
  <inkml:trace contextRef="#ctx0" brushRef="#br0" timeOffset="43836.42">29876 5493 0,'0'95'16,"0"-63"-16,0 31 16,64 128-1,-64-96-15,0 0 16,32-31-1,-32-1-15,63-31 16,-63-95 15,0 31-15,32-63 0,31 63-1,-31 32 1,32 0-1,-1 63 1,-63 1 15,-32-1-15,1-31 0,-33-32-16</inkml:trace>
  <inkml:trace contextRef="#ctx0" brushRef="#br0" timeOffset="44097.12">30257 5969 0,'0'0'0,"32"0"0,0 0 16,31 0 0,1 0-1,-64 64-15,32-64 16,-32 31-1,63-94 79</inkml:trace>
  <inkml:trace contextRef="#ctx0" brushRef="#br0" timeOffset="44426.41">30892 5969 0,'-31'0'32,"-1"32"-32,32 31 15,0-31 1,32-32 46,-1 0-46,-31-32 0,64 32-1,-64-31-15,32 31 31,-1 0-15,33 31 0,-1-31-1</inkml:trace>
  <inkml:trace contextRef="#ctx0" brushRef="#br0" timeOffset="44660.87">31242 5937 0,'63'0'16,"1"32"-1,-33 0 1,-31 31 0,0-94 62</inkml:trace>
  <inkml:trace contextRef="#ctx0" brushRef="#br0" timeOffset="45123.7">31654 5810 0,'0'64'47,"0"-1"-32,32-63 17,32 0-17,-33 0 16,-31-63-31,32 63 47,-32 63-47,0 1 16,64 31 0,-64 32-1,0-95 1,0 31-16,-32-31 15,0-32 1,-31 0 0,31 0-1,32-63 17,0-33-32,32 1 15,63 63 1</inkml:trace>
  <inkml:trace contextRef="#ctx0" brushRef="#br0" timeOffset="46093.68">24352 7461 0,'0'-95'15,"0"190"-15,0-222 16,-32 127 15,0 0-31,1 0 16,31 32-1,-64-32-15,64 64 16,0-33-16,0 1 16,32 32 15,63-1-16,-31 1-15,-64-1 16,0 1 15,-159 126-15,64-126 0,31-33-1,96 33 16,31-32-15,33 31 0,-1 32-1,-63-31 1,31-64 0,1 63-1</inkml:trace>
  <inkml:trace contextRef="#ctx0" brushRef="#br0" timeOffset="46910.14">25368 8827 0,'-32'0'31,"32"-64"1,0 32 30,32 1-46,0 31-1,31 0-15,-31-64 16,31 64 0,1-32-1,-32 32-15,-1 0 31</inkml:trace>
  <inkml:trace contextRef="#ctx0" brushRef="#br0" timeOffset="48140.7">25812 8223 0,'-31'0'15,"31"64"32,0-1-47,0 33 16,0-1-16,0 0 16,0 32-1,0-63 1,0-128 46,0 32-62,31-63 16,1 63 0,32 32-1,-1 0-15,64 96 31,-127-65-15,0 33 0,-32-32 15,-63 31-15,32-63-1,-1 0 1,1 0-1,63-63 1</inkml:trace>
  <inkml:trace contextRef="#ctx0" brushRef="#br0" timeOffset="48445.85">26384 8604 0,'0'32'31,"0"0"-31,0 0 16,0 31-16,0 1 15,0-33 17,32-31-17,-1 0 1,-31-63-1,0 31 1,0-31 0,-31 63 31</inkml:trace>
  <inkml:trace contextRef="#ctx0" brushRef="#br0" timeOffset="48740.78">26765 8573 0,'0'31'16,"0"33"-1,0-1 1,32-63-1,-32 32-15,31-32 32,1 0-32,32 0 15,-33-32 1,-31-31 0,0 31-1,0-31-15,0-1 16</inkml:trace>
  <inkml:trace contextRef="#ctx0" brushRef="#br0" timeOffset="48953.34">27146 8287 0,'0'0'15,"0"95"1,32 0-1,-32 1 1,0-33-16,0 1 16,0-1-1,63-63 1</inkml:trace>
  <inkml:trace contextRef="#ctx0" brushRef="#br0" timeOffset="49226.11">27400 8414 0,'0'0'0,"0"63"63,-64-31-48,-31 32 1,95-33-1,0 1 17,32 32-17,31-33 1,1 33 0,-1-32-1</inkml:trace>
  <inkml:trace contextRef="#ctx0" brushRef="#br0" timeOffset="49385.44">27463 8827 0,'32'0'31,"32"0"-15,-33 0-1,33 0-15</inkml:trace>
  <inkml:trace contextRef="#ctx0" brushRef="#br0" timeOffset="49615.82">28384 8477 0,'0'32'32,"0"0"-17,0 0-15,0 31 16,0 1-16,0-33 31</inkml:trace>
  <inkml:trace contextRef="#ctx0" brushRef="#br0" timeOffset="49931.78">28352 7969 0,'-31'0'0,"62"0"0,-94 0 16,63 32 0,-32 32-1,32-1 1,0-31 0,64-32 15,-33 0-16,-31-64 1</inkml:trace>
  <inkml:trace contextRef="#ctx0" brushRef="#br0" timeOffset="50450.84">29019 8160 0,'-32'0'47,"-31"32"-32,31 63 1,32-63-16,-63-1 16,63 65-1,0-65 1,0 33 0,127-32-1,-64-32 1,32-96-1,-31 1 1,-64-191 0,0 96-1,0 95 1,0 158 31,0 1-47,0-1 15,-64 191 1,33-95 0,-33-32-1,64-95 1,-32-1 0</inkml:trace>
  <inkml:trace contextRef="#ctx0" brushRef="#br0" timeOffset="50780.78">28003 8954 0,'32'0'47,"63"0"-31,-31 0-1,-1 0 1,-31 0-16,63 0 16</inkml:trace>
  <inkml:trace contextRef="#ctx0" brushRef="#br0" timeOffset="51463.81">25812 9874 0,'0'64'46,"0"-1"-30,0 1-16,32-1 16,-32 64-1,64-63 1,-64-96 31,31-31-32,-31 31-15,96-63 16,-1 63 0,-63 32-1,31 0 1,1 0 0,-64 63-16,0 1 15,0-1 16,0-31-15,-64-32-16,1 0 16,-1 0-1,32 0 1,64 0 15</inkml:trace>
  <inkml:trace contextRef="#ctx0" brushRef="#br0" timeOffset="51783.99">26892 9938 0,'-32'32'62,"32"31"-46,-32-63-16,32 64 15,0-33 1,64-31 31,-64-63-16,32 63-31,-32-64 16,0 1-1</inkml:trace>
  <inkml:trace contextRef="#ctx0" brushRef="#br0" timeOffset="52077.78">27241 9906 0,'0'0'0,"0"95"47,-32-31-31,32-32 0,32-64 77,-32-32-93,0 1 32</inkml:trace>
  <inkml:trace contextRef="#ctx0" brushRef="#br0" timeOffset="52325.89">27559 9652 0,'0'64'31,"0"-33"-15,0 1-16,0 63 15,0-31 1,0-1 0,31-63 31</inkml:trace>
  <inkml:trace contextRef="#ctx0" brushRef="#br0" timeOffset="52588.5">27781 9747 0,'-32'0'62,"32"32"-46,0 32 31,95-64-32,-31 0 1,-1 31 0,1-31-16</inkml:trace>
  <inkml:trace contextRef="#ctx0" brushRef="#br0" timeOffset="52882.1">28225 10033 0,'32'0'32,"0"0"-17,95 0 1,-64 0-1,-31 0-15,0 0 0</inkml:trace>
  <inkml:trace contextRef="#ctx0" brushRef="#br0" timeOffset="53286.17">28733 9747 0,'0'0'0,"32"0"16,0 96-1,-32-33 1,63-63 0,-63 64-1,0-33 1,0-126 46,32 63-62,32-63 16,31 95 0,-63 0-1,-1 0 1,-31 64 15,64-1-15,-32-63-16</inkml:trace>
  <inkml:trace contextRef="#ctx0" brushRef="#br0" timeOffset="53695.75">29591 9747 0,'0'-31'16,"0"62"-16,-32-62 15,0 31 1,0 63 0,32-31-1,-63 0 1,63 31-1,32-63 17,31 0-17,-31 0 1,0-32 0,31 32 15,-31 32 0,-32 0-15,63 0-1</inkml:trace>
  <inkml:trace contextRef="#ctx0" brushRef="#br0" timeOffset="54240">29908 9716 0,'32'63'63,"-32"-31"-48,0 0 1,0-128 47,0 65-48,0-65 1,63 96-1,-31 0 1,-32 32 0,32-32-1,-32 32 1,32-32 46,31-64-30,-31 64-17,-32 32 1,32 0 0,-32 31 15,0-31-31,63-32 0</inkml:trace>
  <inkml:trace contextRef="#ctx0" brushRef="#br0" timeOffset="54619.85">30416 9620 0,'0'-31'47,"64"31"-31,-33-64-1,-31 32 1,32 32 0,-32-31-16,-32 94 78,32 1-63,0-33 1,-63 33-16,63-32 31</inkml:trace>
  <inkml:trace contextRef="#ctx0" brushRef="#br0" timeOffset="54829.77">31496 9049 0,'0'0'16,"0"63"31</inkml:trace>
  <inkml:trace contextRef="#ctx0" brushRef="#br0" timeOffset="55041.36">31496 9620 0,'0'127'15,"0"-254"-15,0 286 0,-32-64 16,-32-63-1,-31 63 1,32-95 0,-1 0-1</inkml:trace>
  <inkml:trace contextRef="#ctx0" brushRef="#br0" timeOffset="55370.95">30575 7715 0,'0'0'16,"0"64"-16</inkml:trace>
  <inkml:trace contextRef="#ctx0" brushRef="#br0" timeOffset="55574.96">30543 8350 0,'0'64'16,"0"-128"-16,64 191 16,-64-63-16,0 31 15,-96 0 1,33-95 0</inkml:trace>
  <inkml:trace contextRef="#ctx0" brushRef="#br0" timeOffset="56600.82">26733 10732 0,'0'-32'15,"0"-32"17,32 64-17,31 0 1,-31 127-1,-32-95-15,0 32 16,64 63-16,-33-96 16,65 33-1,31-32 1,0-32 0,-32-64-1,-32 1 1,-63 31-1,64 32 17,-64 95-17,0-31 1,0 94 0,0-31-16,-32-31 15</inkml:trace>
  <inkml:trace contextRef="#ctx0" brushRef="#br0" timeOffset="59240.11">28765 10922 0,'0'-32'32,"-63"32"14,-1 0-30,1 0 0,31 64-16,-63 63 15,95-95 1,0-1-16,0 33 16,0-1-1,0-31 16,31-32-15,-31 32-16,64-32 16,31 63-1,-31-63 1,63 96 0,-127-65 15,0 1-16,-64-32 1,32 0 0,32 64-16,-63-64 15,31 0 1,-31 0 0,63-32 15,31 32-31</inkml:trace>
  <inkml:trace contextRef="#ctx0" brushRef="#br0" timeOffset="59924.18">29083 11335 0,'0'-64'47,"63"64"-32,-63-31-15,32-33 16,-32 32-1,32-31 1,-32 126 78,0-31-94,0 0 15,0 31 1,0-31-16,0 0 16,0 0-16,0 31 0,0-31 15,0 31 1,63 1 0,-63-32-1,32-32 1,-32 31 15</inkml:trace>
  <inkml:trace contextRef="#ctx0" brushRef="#br0" timeOffset="60202.83">29114 11748 0,'32'0'47,"32"0"-32,-33 0 1,33 0-16,31 0 15,-63-64 1,31 64 0,-126 0 31</inkml:trace>
  <inkml:trace contextRef="#ctx0" brushRef="#br0" timeOffset="62302.31">24542 12668 0,'0'0'16,"0"-31"0,0-33-1,0 1 1,-31 63 15,-65 0-15,33 31-1,63 1-15,-32 32 16,32-1 0,0 32-1,64-31 1,31 31-1,-32-95-15,64 64 16,-31-1 0,-65 1-1,-31-33 1,-63-31 15,31 0-15,-31 0-16,-33 0 15,96-95 32</inkml:trace>
  <inkml:trace contextRef="#ctx0" brushRef="#br0" timeOffset="62676.77">24955 13018 0,'0'-64'0,"32"32"31,31 32-15,-63-31-16,32 31 15,-32-64-15,0-31 16,0 63-1,0 96 48,0-1-47,0-31-16,64 95 15,-64 32 1,0-128-16,31 1 15,-31 32 1,0-1 15</inkml:trace>
  <inkml:trace contextRef="#ctx0" brushRef="#br0" timeOffset="62834.94">24955 13367 0,'64'0'47,"31"0"-31,-63 0 0,31 0-16</inkml:trace>
  <inkml:trace contextRef="#ctx0" brushRef="#br0" timeOffset="63178.71">25527 13145 0,'0'-32'171,"-32"32"-124</inkml:trace>
  <inkml:trace contextRef="#ctx0" brushRef="#br0" timeOffset="63681.75">25971 12605 0,'0'0'16,"0"32"31,64 31-47,-33 32 15,-31 32 1,64-63-16,-64-32 31,32-32 32,-32-32-63,31 32 15,65-64 1,-65 64-16,33 0 16,-32 0-1,-32 96 1,0-65 0,0 1-1,-64 32 1,1-64-16,31 31 15,0-31 1,32-63 31</inkml:trace>
  <inkml:trace contextRef="#ctx0" brushRef="#br0" timeOffset="64040.08">27019 12732 0,'-32'0'15,"-31"32"1,-1 63 0,64 0-1,0-31 1,0-33-1,32-31 1,0 0 15,31 0-31,1-63 32,-64-1-17,0 1 1,-32 63-1,32-32 1,-32 32 0</inkml:trace>
  <inkml:trace contextRef="#ctx0" brushRef="#br0" timeOffset="64394.97">27178 12732 0,'0'32'31,"0"31"-15,0-31-16,0 31 31,31-63-31,-31 32 15,64-32-15,-1 0 16,33 0 0,-96-32-1,31-31 1,-31-1 0,0 1-1,0 31 1</inkml:trace>
  <inkml:trace contextRef="#ctx0" brushRef="#br0" timeOffset="64625.37">27654 12510 0,'0'0'15,"63"63"17,-63 1-32,0-33 15,32 1-15,-32 95 32,64-63-17,-33-64 1</inkml:trace>
  <inkml:trace contextRef="#ctx0" brushRef="#br0" timeOffset="64913.08">28067 12573 0,'-64'64'62,"1"-33"-46,31-31-16,32 32 31,0 32 0,0-33-15,32-31-16,31 64 15,-31-32 17,0-32-32</inkml:trace>
  <inkml:trace contextRef="#ctx0" brushRef="#br0" timeOffset="65122.83">28225 13049 0,'0'0'0,"96"0"32,-65 0-17,33 0-15,-32 0 16,-1 0-1</inkml:trace>
  <inkml:trace contextRef="#ctx0" brushRef="#br0" timeOffset="65354.57">28670 12764 0,'0'31'31,"32"1"-15,-32 0-1,0 31-15,0 1 16,63-64 15</inkml:trace>
  <inkml:trace contextRef="#ctx0" brushRef="#br0" timeOffset="65633.25">28733 12414 0,'-31'0'15,"62"0"-15,-94 0 31,63 64 1,32-64 15,31 0-1</inkml:trace>
  <inkml:trace contextRef="#ctx0" brushRef="#br0" timeOffset="66156.78">29083 12605 0,'-32'0'47,"32"95"-16,-32-95-31,32 32 16,0 0-16,0-1 15,0 33 17,64-64-1,-1-32-15,-31-31-1,-32-64 1,0 0-1,0 95-15,0 0 32,0 64 30,0 63-46,0-31-16,63-33 31,-31-31-15,-32 64-16</inkml:trace>
  <inkml:trace contextRef="#ctx0" brushRef="#br0" timeOffset="66366.2">29749 12510 0,'0'0'0,"0"-32"16,32 32 0,0 0 15</inkml:trace>
  <inkml:trace contextRef="#ctx0" brushRef="#br0" timeOffset="66548.66">29718 12700 0,'0'0'15,"95"0"16,-63 0-15,31 0 0,1 0-1</inkml:trace>
  <inkml:trace contextRef="#ctx0" brushRef="#br0" timeOffset="67132.89">30638 11811 0,'0'64'47,"32"-64"-32,-32 63-15,64-63 16,-64 95-16,31-31 15,-31-32-15</inkml:trace>
  <inkml:trace contextRef="#ctx0" brushRef="#br0" timeOffset="67521.57">31051 12129 0,'32'0'15,"-32"-32"-15,127-32 16,0 64 0,0-31-1,-95 31 1,-1 0-1,-31 31 17,0 65-17,0 62 1,0-31 0,0 0-1,0-63 1,0-32-1</inkml:trace>
  <inkml:trace contextRef="#ctx0" brushRef="#br0" timeOffset="67720.66">31369 12478 0,'63'0'0,"-63"-32"16,32 32-1,63 0-15,-63-63 16,63 31 0,-63 32-16</inkml:trace>
  <inkml:trace contextRef="#ctx0" brushRef="#br0" timeOffset="68071.13">32226 11875 0,'0'0'0,"-64"0"31,1 63-31,31-31 15,32 31 1,-63-63 0,63 64-16,0 31 15,0-63 1,31 63 0,-31-31-1,32-1 16,-32-31-15,-32-32 15,32-32-31,0-31 16</inkml:trace>
  <inkml:trace contextRef="#ctx0" brushRef="#br0" timeOffset="68256.81">32226 11303 0,'63'64'47,"-63"-1"-16,32 1-31</inkml:trace>
  <inkml:trace contextRef="#ctx0" brushRef="#br0" timeOffset="68458">32861 11906 0</inkml:trace>
  <inkml:trace contextRef="#ctx0" brushRef="#br0" timeOffset="68724.75">32893 12351 0,'0'95'0,"0"-190"16,0 254-1,-32-159-15,32 63 0,-64-63 16,64 32 0,-31-32-1</inkml:trace>
  <inkml:trace contextRef="#ctx0" brushRef="#br0" timeOffset="70369.66">25082 14859 0,'0'-63'16,"-32"63"15,-31 0-15,-32 0-1,63 63 1,-32-31-16,33-32 16,-1 63-1,32 1-15,0-1 16,0 33 0,127-33-1,-64 1 1,1-64-16,-32 63 15,-1-31 1,-31 0 0,-63 31 15,31-63-31,-63 32 16,63-32-1</inkml:trace>
  <inkml:trace contextRef="#ctx0" brushRef="#br0" timeOffset="70829.67">25273 15304 0,'0'-32'0,"63"32"15,-63-95 1,32 95-16,-32-32 15,32-32 1,-32 33 0,0-33 15,0 96-15,0 63-1,0-63 1,63 63-1,-63-63-15,32 0 16,-32 31 0,32 1-1,-32-33 17</inkml:trace>
  <inkml:trace contextRef="#ctx0" brushRef="#br0" timeOffset="70965.53">25495 15494 0,'-32'0'32,"96"0"15,-33 0-32</inkml:trace>
  <inkml:trace contextRef="#ctx0" brushRef="#br0" timeOffset="71114.35">25908 15272 0,'0'-64'0</inkml:trace>
  <inkml:trace contextRef="#ctx0" brushRef="#br0" timeOffset="71586.69">26225 14764 0,'32'0'31,"31"32"-31,-63 31 16,64-31-16,-64 0 15,32 63 1,-32-63 0,31-32-1,-31-64 48,64 64-63,-1-32 15,1 32 1,-1 0 0,1 32-1,-64 32 1,0-33-1,-95 1 1,-1-32 0,33 64-1,-1-64 1,33 0 0</inkml:trace>
  <inkml:trace contextRef="#ctx0" brushRef="#br0" timeOffset="71918.23">27114 14796 0,'-32'0'16,"1"127"15,31-32-16,0-32 1,0 1 0,31-64-1,1 0 1,-32-32 0,64 32-16,-64-32 15,0-31 1,-32 31-1,0-31 17,32 94-17</inkml:trace>
  <inkml:trace contextRef="#ctx0" brushRef="#br0" timeOffset="72269.64">27336 14859 0,'0'32'31,"0"0"-15,0 63-1,64-95-15,-64 32 16,32-1 15,-1-31-15,33 0-16,-32 0 15,-32-31-15,0-65 32,0 33-17,0-1-15,-64 64 31,32 0-15,1 0-16</inkml:trace>
  <inkml:trace contextRef="#ctx0" brushRef="#br0" timeOffset="72503.16">27876 14605 0,'32'159'47,"-32"-96"-31,0-31-16,63 0 16,-63 31-1,0-31 1,32-32-16,0 0 15</inkml:trace>
  <inkml:trace contextRef="#ctx0" brushRef="#br0" timeOffset="72810.59">28194 14478 0,'-32'32'46,"32"0"-30,-3270 63 0,6381 0-1,-3174-31 1,94-64 31,1 31-32,32-31-15,-33 32 16,1-32-16,-32 64 16,64-33-1,31-31 1,-32 32-16</inkml:trace>
  <inkml:trace contextRef="#ctx0" brushRef="#br0" timeOffset="72995.77">28448 14986 0,'63'0'47,"-31"0"-32,0 0 1,-32-32-1</inkml:trace>
  <inkml:trace contextRef="#ctx0" brushRef="#br0" timeOffset="73678.84">28765 14415 0,'0'0'0,"32"0"31,31 0-16,-63 63 1,32-63-16,-32 127 16,0-95-1,32 31 1,-32 33 15,0-160 16,0 32-31,0 1-1,95-33 1,-31 1 0,-33 63-16,1 0 15,32 0 1,-33 0-1,-31 63 1,32 1 0,32-33-1,-1-31-15</inkml:trace>
  <inkml:trace contextRef="#ctx0" brushRef="#br0" timeOffset="74125.55">29686 14415 0,'-64'0'47,"64"31"-31,-63-31-1,63 32-15,0 0 16,0 31 0,32-63 15,31 0-15,1 0-1,-64-63 1,63-1-1,-63 33 1,32 31 31,-32 63-16,0 32-15,63-95-16,-63 32 15</inkml:trace>
  <inkml:trace contextRef="#ctx0" brushRef="#br0" timeOffset="74661.42">29940 14478 0,'32'0'16,"-32"32"15,0 31-15,63-63-1,-63 32 1,0-127 46,0 31-46,64 33-16,-33 31 16,1 0-1,32 0 17,-33 0 93,-31-64-110,32 64-15,-32 32 16,64-32-1,-64 32 1,31-32 0</inkml:trace>
  <inkml:trace contextRef="#ctx0" brushRef="#br0" timeOffset="75062.5">30670 14224 0,'32'0'47,"-32"-32"-32,32 32-15,-32-31 16,63-1-1,-63-32 1,0 33 0,-32 31 15,1 0-15,31 95-1,-64-32 1,64 1-1,0-1 1,0 33 0,32-96-1,31 0 1</inkml:trace>
  <inkml:trace contextRef="#ctx0" brushRef="#br0" timeOffset="75259.6">31146 14129 0,'32'-64'31,"32"64"-15,-33 0-1,-31 32 32</inkml:trace>
  <inkml:trace contextRef="#ctx0" brushRef="#br0" timeOffset="75426.09">31178 14351 0,'64'0'63,"-33"0"-48</inkml:trace>
  <inkml:trace contextRef="#ctx0" brushRef="#br0" timeOffset="76015.53">31750 13621 0,'0'32'32,"0"-1"-17,63 1 1,-63 32-16,0-33 0,32 1 15,-32 32 1</inkml:trace>
  <inkml:trace contextRef="#ctx0" brushRef="#br0" timeOffset="77354.73">32162 13907 0,'0'31'62,"0"1"-62,0 32 16,0-33-16,0 1 15,0 32-15,32-1 16,-32-31 15</inkml:trace>
  <inkml:trace contextRef="#ctx0" brushRef="#br0" timeOffset="77615.82">32194 13938 0,'0'0'0,"64"0"0,-33 0 31,1 64-16,-32-1 1,0 1 0,0-32-1,0 31 1,-32-63 0,-31 0-1</inkml:trace>
  <inkml:trace contextRef="#ctx0" brushRef="#br0" timeOffset="77818.25">32416 13970 0,'64'64'31,"-32"-64"-15,-32 63-16,0 1 16,0-33-1</inkml:trace>
  <inkml:trace contextRef="#ctx0" brushRef="#br0" timeOffset="78238.37">32512 13907 0,'0'-64'16,"31"64"-16,1 0 31,32 32-15,-64 0-1,0 31 1,0-31 0,-64-32-1,32 63 1,32-31 31,64 32-32,-64-33 1,32-31 0,-32 32-16,0 0 15,0 31 17,-32-63-17</inkml:trace>
  <inkml:trace contextRef="#ctx0" brushRef="#br0" timeOffset="78764.72">32702 14002 0,'32'32'16,"-32"31"-1,0-31 1,0 0 15,0-128 32,63 65-48,-63-33 1,32 64 0,0 0-1,-32 32 1,32-32-16,-32 63 16,63-63-1,-31 0 32,-32-31-31,0-1-1,32 32 1</inkml:trace>
  <inkml:trace contextRef="#ctx0" brushRef="#br0" timeOffset="79071.47">33210 13716 0,'0'32'16,"0"31"0,0 1-1,0-1 1,0-31-1,0 0 17,-32-32-1</inkml:trace>
  <inkml:trace contextRef="#ctx0" brushRef="#br0" timeOffset="79266.77">33242 13399 0,'63'0'16,"-63"63"-1,0 1 1,0-33-1,0 33-15,0 31 16</inkml:trace>
  <inkml:trace contextRef="#ctx0" brushRef="#br0" timeOffset="79462.72">33591 13653 0,'0'0'0,"32"0"47</inkml:trace>
  <inkml:trace contextRef="#ctx0" brushRef="#br0" timeOffset="79649.64">33655 14002 0,'0'32'16,"0"63"-16,-64-32 15,1 33 1,-1-96-16</inkml:trace>
  <inkml:trace contextRef="#ctx0" brushRef="#br0" timeOffset="80899.56">24066 13113 0,'0'0'0,"-127"63"16,32-63-16,0 96 15,-96-65 1,159-31 0,1 0-1,31 64 63,0-1-62,0-31-16,0 127 16,95 0-1,-95 349 1,0 127 0,63 0-1,1-413-15,-64 64 16,63-128-1,-31-126 1,0 32 0,31-64-1,33 0 1,62-96 0,96-31-1,0 64 1,-190 31-1,-1 32 1</inkml:trace>
  <inkml:trace contextRef="#ctx0" brushRef="#br0" timeOffset="205503.22">14065 11779 0,'-64'0'0,"1"0"16,-1 64-1,33-32 1,-33 63-1,64-32 1,0 33 0,0-33-1,0 1-15,32-33 16,31 33 0,33-32-1,-1-32 1,0 0-16,0 0 15,-31-32-15</inkml:trace>
  <inkml:trace contextRef="#ctx0" brushRef="#br0" timeOffset="205739.72">15049 11557 0,'0'127'47,"0"-95"-32,0 0-15,0 95 16,0-32 0,-508 95-16,1048-348 15,-572-287-15,64 985 0,31-540 16</inkml:trace>
  <inkml:trace contextRef="#ctx0" brushRef="#br0" timeOffset="206826.56">15716 11748 0,'0'0'0,"-32"0"31,-31 63-15,63-31 0,0 31-1,0 33 1,0-65 0,31-31-1,33 0 1,-1-95-1,-31 63 1,-32-63 0,0 63-1,0 64 32,0 32-31,0 31-1,64-63 1,-33-32 0,1 0-1,32 0 1,-33 0 0,1-64-1,-32 1 1,64-1-1,-64 1 1,0-1 15,31 64-15,-31 32 0,32 31-1,32 33 1,63-33-1,-64 1 1,-63-33 0,0 1-1,0 32 1,-32-64 0,32-32 15,0-32-16,0 33 1,96-65 0,-1 1-1,-32 32 1,-63-33 0,64 65-1,-64 94 48,0-31-63,32 63 15,31-31 1,32 31 0,1 0-1,-33-63 1,-63 0 31,-63-32-16,-1 0-31,64-32 16</inkml:trace>
  <inkml:trace contextRef="#ctx0" brushRef="#br0" timeOffset="208780.44">18256 11684 0,'0'32'15,"0"31"1,0-31-16,0 0 16,63 63-1,-63-31 1,0-1-1,32-63-15</inkml:trace>
  <inkml:trace contextRef="#ctx0" brushRef="#br0" timeOffset="209116.19">18319 11557 0,'0'-63'16,"32"-1"15,-32 32-31,32 32 31,0 96-15,-32-33-1,63 32 1,-31 1 0,-32-65-1,0 33 1,63-1 0,-63-31-1,32 32 1</inkml:trace>
  <inkml:trace contextRef="#ctx0" brushRef="#br0" timeOffset="209264.86">18415 11906 0,'0'0'15,"0"-63"1,31 63-1,1-32 1</inkml:trace>
  <inkml:trace contextRef="#ctx0" brushRef="#br0" timeOffset="209617.73">18986 11811 0,'32'0'31,"31"0"-15,1 64 0,-64-1-1,32-63-15,-32 32 16,0 31-1,0-126 32,0-32-31,0 63 0,0-63-1,127 63 1,-64 32-16</inkml:trace>
  <inkml:trace contextRef="#ctx0" brushRef="#br0" timeOffset="209811.76">19526 11684 0,'0'0'15,"0"32"-15,0 31 16,0-31-1,0 0 1,0 0 0</inkml:trace>
  <inkml:trace contextRef="#ctx0" brushRef="#br0" timeOffset="209946.96">19462 11462 0,'0'0'0,"-31"0"32</inkml:trace>
  <inkml:trace contextRef="#ctx0" brushRef="#br0" timeOffset="210203.86">19812 11398 0,'0'127'46,"0"-95"-46,0 63 16,0-63-16,0 32 16,0-33-16,0 33 15,63-32-15,-63-1 16</inkml:trace>
  <inkml:trace contextRef="#ctx0" brushRef="#br0" timeOffset="210726.55">19875 11811 0,'32'-32'47,"31"32"-47,-63-31 15,32-33 1,32 64 0,-64-32-16,31 32 15,-31-63-15,0 31 16,64 64 46,-64 0-46,0 95 0,32-64-1,-32-31 1,31-32 31,-31-32-47,64 32 15,-64-63 1,32 63 0,-32 31-1,31 1 1,-31 0 0,0 31-1</inkml:trace>
  <inkml:trace contextRef="#ctx0" brushRef="#br0" timeOffset="211295.69">20637 11748 0,'0'63'47,"0"-31"-31,32 0 0,-32-96 46,63 1-46,-63-1-1,32 64-15,0 0 16,31 0 0,-63 32-1,32 0 1,-32-64 46,32-32-46,31 64 15,-31 0-15,-32 32-1,0 0 1,32 0 0</inkml:trace>
  <inkml:trace contextRef="#ctx0" brushRef="#br0" timeOffset="211934.14">21113 11621 0,'0'0'16,"32"0"-1,0 0 17,31 0-17,1 0 1,-64-32-1,32-32 1,-32 33 0,0-1-1,0 64 48,0 63-48,0-63-15,0 31 16,0 1 0,31-64-16,1 31 15,63-31 1,-31 0 15,-32 0-31,-1-127 16,33 64-1,-64-32 1,0 63 0,0-32-1,0 128 32,0 31-31,0-63-16,0 0 0,0 95 31,32-127-15</inkml:trace>
  <inkml:trace contextRef="#ctx0" brushRef="#br0" timeOffset="212091.58">21653 11684 0,'64'-63'47,"-33"63"-31,33 0 0,-1 0-1</inkml:trace>
  <inkml:trace contextRef="#ctx0" brushRef="#br0" timeOffset="212277.65">22129 11621 0,'0'31'16,"0"1"-1,0 0 1,0 0-1</inkml:trace>
  <inkml:trace contextRef="#ctx0" brushRef="#br0" timeOffset="212436.19">22066 11335 0,'0'0'16</inkml:trace>
  <inkml:trace contextRef="#ctx0" brushRef="#br0" timeOffset="212797.49">22542 11367 0,'0'0'15,"0"31"32,-32-31-31,32 64-16,-63-1 31,63 1-15,0-32-1,32 31 1,31-63-16,1 0 15,-33 0 1,-31 32 0</inkml:trace>
  <inkml:trace contextRef="#ctx0" brushRef="#br0" timeOffset="213564.74">19304 12764 0,'0'-32'15,"-64"32"32,32 0-47,-31 0 31,63 32-15,63 31 15,-31-63-31,0 32 16,63-32-1,-63 32 1,-64 31 31,64-31 31,31-32-62,-63 32-1,64-32-15,-1 0 16</inkml:trace>
  <inkml:trace contextRef="#ctx0" brushRef="#br0" timeOffset="214685.96">19494 13843 0,'32'0'47,"0"0"-31,63 0-1,-63 0 1,-1 0-1,33 0 1</inkml:trace>
  <inkml:trace contextRef="#ctx0" brushRef="#br0" timeOffset="-214254.12">19558 14732 0,'31'0'31,"33"-32"-15,-32 32-16,31 0 16,-31-31-1,0 31 1</inkml:trace>
  <inkml:trace contextRef="#ctx0" brushRef="#br0" timeOffset="-214026.13">19589 14923 0,'64'0'32,"31"0"-17,-31 0 1,-33 0 0</inkml:trace>
  <inkml:trace contextRef="#ctx0" brushRef="#br0" timeOffset="-213851.31">19716 15208 0,'0'0'0,"64"0"31,-32 0-16</inkml:trace>
  <inkml:trace contextRef="#ctx0" brushRef="#br0" timeOffset="-213649.14">19812 15367 0,'0'0'16,"63"0"62</inkml:trace>
  <inkml:trace contextRef="#ctx0" brushRef="#br0" timeOffset="-211600.56">18637 15907 0,'0'-32'15,"-32"32"16,-31 0-15,31 0 0,32 32-1,-32-32 1,32 63-16,0-31 16,0 0-1,64 31 1,31-31-1,-32 32 1,-31-64 0,-32 31-1,0 1 17,-95-32-17,31 64 1,1-64-1</inkml:trace>
  <inkml:trace contextRef="#ctx0" brushRef="#br0" timeOffset="-211265.59">19050 16034 0,'0'0'0,"0"63"47,0-31-31,63 0 0,-63 31-1,64-63 16,-33 0-31,1 0 16,-32-63 0,0 31-1,0 0 1,0 1 0</inkml:trace>
  <inkml:trace contextRef="#ctx0" brushRef="#br0" timeOffset="-210708.19">19526 16002 0,'0'32'31,"0"31"-15,32-63 0,-32 64-16,0-32 15,0-96 48,63 64-48,-63-32 1,32 32-16,0 0 31,-1 0-15,33 0 78,-64-31-79,32 31 1,-1 0 0,33 0 15,-64 31 16</inkml:trace>
  <inkml:trace contextRef="#ctx0" brushRef="#br0" timeOffset="-209792.63">18764 17018 0,'0'64'78,"0"-33"-62,32 33 0</inkml:trace>
  <inkml:trace contextRef="#ctx0" brushRef="#br0" timeOffset="-209350.09">18923 16828 0,'95'-32'31,"-95"0"-31,32 32 16,-1 0 31,1 0 0,-32 32-32,0 31 1,0-31 15,0 0 0,64-32-15,-64 32-16,-32-32 78</inkml:trace>
  <inkml:trace contextRef="#ctx0" brushRef="#br0" timeOffset="-209080.06">18827 17018 0,'0'0'15,"64"0"48,-1 0-48,-31 0 1,0 0 0,-32-63-1</inkml:trace>
  <inkml:trace contextRef="#ctx0" brushRef="#br0" timeOffset="-208322.19">19526 16859 0,'0'32'31,"0"0"-15,0 0-1,0-1 1,32-31 15,-1 0-15,33-31 0,-32-33-1,-32 1 1,63 63-1,-63-32 1,32 32 0,31 0-1</inkml:trace>
  <inkml:trace contextRef="#ctx0" brushRef="#br0" timeOffset="-207787.7">20288 16669 0,'0'32'62,"-32"-1"-46,32 1-1,32-32 32,31 0-31,-31 0 0,-32-32-16,64 32 31,-64 32-16,31-32 1,-31 64-16,0-33 16,32 33-1,-32-1 1,0 1 0,-32-64-1,-31 0 16,95-95-15,31 31 0,1 32 15,-1-31-15</inkml:trace>
  <inkml:trace contextRef="#ctx0" brushRef="#br0" timeOffset="-207011.17">19081 17653 0,'0'32'46,"0"63"-30,0-31 0,64-1-1,-64-31 1,0 0 0</inkml:trace>
  <inkml:trace contextRef="#ctx0" brushRef="#br0" timeOffset="-206665.86">19177 17717 0,'0'0'16,"31"0"-1,33 31 16,-32-31-15,-32 64-16,31-64 16,33 0-1,-64-32 1,32-31 0,-32 31-1,31 32 32,-31 32-31,64 31-16,-32 32 15,31-95 17</inkml:trace>
  <inkml:trace contextRef="#ctx0" brushRef="#br0" timeOffset="-206341.68">19812 17812 0,'63'32'63,"-63"31"-48,32-63 1,0 0 0,31 0-1,-31 0 1,-32-32 0,0-31-16,0 31 31,0 0-16,32 32 17</inkml:trace>
  <inkml:trace contextRef="#ctx0" brushRef="#br0" timeOffset="-206095.19">20447 17558 0,'0'32'32,"31"31"-17,-31-31 1,0 63 0,32-63-16,-32 31 15,64 1 1,-33-64 15</inkml:trace>
  <inkml:trace contextRef="#ctx0" brushRef="#br0" timeOffset="-205942.72">20478 17844 0,'0'-32'16,"32"32"0,0 0-16,63-64 15</inkml:trace>
  <inkml:trace contextRef="#ctx0" brushRef="#br0" timeOffset="-205128.49">20288 17685 0,'0'63'47,"0"1"-31,32-1 0,31 1-1,-31-32 1,0-32-1</inkml:trace>
  <inkml:trace contextRef="#ctx0" brushRef="#br0" timeOffset="-204341.51">21209 17971 0,'31'0'16,"1"0"15,-32 31 0,0 1-15,0 0-16,0 31 15,0-31-15,0 0 16,0 31 0,95 1 15,-63-64-16,0 0 1,-32 32 31,0-1-47,63 1 16,-63 32-1,0-1 1,0-31-1,32-32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39:10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8667 6572 0,'96'0'203,"-65"0"-203,1 0 16,63 0-16,1 0 16,62 0-1,33 0 1,-32 0 0,-32 0-1,-96 0-15,65-63 16,-65 63-1,96 0 1,-31 0 0,-1-32-1,-32 32 1,-31 0 15,-64 0 110,-63 0-126</inkml:trace>
  <inkml:trace contextRef="#ctx0" brushRef="#br0" timeOffset="1177.98">2222 7684 0,'0'0'0,"0"-64"16,0 32 0,0 1 15,64 31 78,31 0-109,-32 0 16,1 0 0,-1 0-16,-31 0 0,32 0 15,-1 0 1,159 0-1,-95 0 1,0-64 0,127 32-1,-127 32 1,0-63 0,-63 63-1,31 0 1,-63 0-16,31 0 15,1 0 1,-32 0 15,31 0 94</inkml:trace>
  <inkml:trace contextRef="#ctx0" brushRef="#br0" timeOffset="3130.85">2413 8350 0,'31'0'79,"33"0"-64,-32 0 1,31 0-16,-31 0 15,0 0-15,31 0 16,64 0 0,-63 0-1,63 0 1,-64 0 0,-31 0-1,0 0 16,-1 0 673,33 0-689,-32 0-15,31 0 16,1 0-16</inkml:trace>
  <inkml:trace contextRef="#ctx0" brushRef="#br0" timeOffset="4087.09">5778 8731 0,'64'0'16,"-33"0"0,1-31-16,32 31 15,31-32-15,95 32 16,64-64-1,64-31 1,-64 95 15,-32-63-15,-190 63 0,63-32-1,-63 32 95</inkml:trace>
  <inkml:trace contextRef="#ctx0" brushRef="#br0" timeOffset="4575.05">8445 8541 0,'32'0'63,"0"0"-48,31 0-15,32 0 16,-63 0-1,63 0 1,-31 0-16,31 0 0,-63 0 31,31 0-31,-31 0 0,32 0 32,-33 0-17</inkml:trace>
  <inkml:trace contextRef="#ctx0" brushRef="#br0" timeOffset="5355.46">3460 9335 0,'64'0'62,"-32"0"-46,-1 0-16,96 63 15,-31-63 1,126 0 0,-159 0-16,64 0 15,-31 0 1,-65 0 0,1 0-1</inkml:trace>
  <inkml:trace contextRef="#ctx0" brushRef="#br0" timeOffset="8154.01">5651 11144 0,'0'-31'32,"32"31"124,-32 31-140,0 1-1,32-32-15,-32 64 16,31-64 62,65 0-62,-33 0-16,1 0 15,31-32-15,-32 32 16,-31 0-16,95-64 15,-63 33 1,-1 31 0,-95 0 218</inkml:trace>
  <inkml:trace contextRef="#ctx0" brushRef="#br0" timeOffset="9894.44">5016 12033 0,'0'32'109,"0"0"-93,0 0-1,32-32-15,-32 63 16,63-63 15,-31 0-15,0 0-16,31-32 15,33 1 1,62-33 0,-31-31-1,-31 63 1,-65 32 46,-31 32 16,32 31-78,-32-31 16</inkml:trace>
  <inkml:trace contextRef="#ctx0" brushRef="#br0" timeOffset="10516.01">6159 12827 0,'0'32'94,"0"0"-94,0 31 15,0 1-15,0-1 16,0-31 15,32-32-15,63 0-1,64-32 1,-32-31 0,0-1-1,-95 1 1,63-1 0,-32 64-1,-63-32 1,32 32-1,-32-63 95,0-1-95,0 33 1</inkml:trace>
  <inkml:trace contextRef="#ctx0" brushRef="#br0" timeOffset="14495.89">21113 4953 0,'0'-32'47,"-63"64"594</inkml:trace>
  <inkml:trace contextRef="#ctx0" brushRef="#br0" timeOffset="15215.94">20764 8160 0,'0'0'0,"0"-32"344,0 0-344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41:15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16414 6953 0,'0'-31'16,"0"-33"15,0 32 0,-31 32-31,31-31 16,-96 31-1,1-64 1,0 32 0,31 32-16,-126-63 15,-1 63 17,-63-32-32,-31 32 31,94 0-31,-158 0 15,-32 32 1,95 31 0,32-31-1,-95 32 1,158 63 0,1-32-1,63 64 1,-95 63-1,158-127 1,1 64 0,31-32-1,-32 63 1,1 128 15,63-96-15,0-63-1,127 63 1,-32-95 0,32 32-1,0-32 1,64 0 0,63 0-1,-159-127-15,95 63 16,33 1-1,62-64 1,128 0 0,-64 0-1,-31-32 1,-1 32 15,-63-63-15,-158 63-16,126-32 15,0-32 1,-31 64 0,-1-31-1,1-33 1,31-31 0,-63 0-1,-1-1 1,-31-31-1,-63 96-15,31-65 16,0 1 0,-31 0-1,-32-32 1,-32-95 15,0 95-15,0-32-1,-96 0 1,1 32 0,-32 32-16,-95-64 15,-64-31 1,0 63 0,64 0-1,-95 95 1,158-32-1,64 64 1,31 0 0,-31 32 15,63-32-15,32 32-1,0 0 16,-32-32-31</inkml:trace>
  <inkml:trace contextRef="#ctx0" brushRef="#br0" timeOffset="702.58">14636 5271 0,'0'-32'15,"-63"32"-15,31-32 16,-31 0 0,-64 32-1,63 0 1,1 0 0,31 32-16,-32 95 15,1 95 1,63-63-1,0-32 17,32 0-17,-1-95-15,96 0 16,32-32 0,63-159-16</inkml:trace>
  <inkml:trace contextRef="#ctx0" brushRef="#br0" timeOffset="920.55">15049 5461 0,'0'-32'31,"0"64"0,0 0-31,0 63 16,0-63-1,0 63 1,0-63 0,95 31-1,-31-63-15</inkml:trace>
  <inkml:trace contextRef="#ctx0" brushRef="#br0" timeOffset="1908.94">15462 5588 0,'0'0'0,"0"-63"32,-64 63-17,33 31 1,-1 33 0,32-1-1,0 1 1,0-1-1,63-63 17,-31 0-32,-32-31 15,64-33 1,31 32 0,-95-31-1,0-1 1,0 96 31,0 32-32,0-33 1,32-31 0,-1 0 15,33-31-16,31-65 1,-63 1 0,-32 63-1,0-31 1,63 126 46,-63-31-62,64 32 16,-64-33-16,63 1 16,1 63-1,-64-63 1,32-95 46,31-33-46,-31 33-16,31-1 16,-31-63-1,32 96 1,-64-33 0,-32 32-1,32 64 16,0 63-15,0-31 0,63 63-1,-31-32 1,32-63 0,-64 31-1,0-31 16,0 63-15,-32-95-16,0 96 16,-63 31-1</inkml:trace>
  <inkml:trace contextRef="#ctx0" brushRef="#br0" timeOffset="2531.33">11779 9366 0,'63'-63'16,"-63"31"-16,0-31 0,0 31 16,32 32-16,-32-64 15,0 33 1,-63 94 31,-33 64-47,-62 95 15,-1 1 1,64-160-16,63 1 16,-63 63-1,63-96 32,-32-62-31,64-33-1</inkml:trace>
  <inkml:trace contextRef="#ctx0" brushRef="#br0" timeOffset="2794.25">11080 9557 0,'0'32'15,"0"-1"1,0 33-16,0-1 16,-31 96-1,31-64-15,-32 32 16,32 0 0,0-63-1,0 31 16,95-95-15,64 0 0,31 0-1,1-63-15</inkml:trace>
  <inkml:trace contextRef="#ctx0" brushRef="#br0" timeOffset="3309.95">17430 8985 0,'32'0'47,"-32"96"-47,64-33 15,94 96-15,-94-96 16,-1 1-16,33 31 15,31 0 1,-64-63 0</inkml:trace>
  <inkml:trace contextRef="#ctx0" brushRef="#br0" timeOffset="3581.93">18034 9652 0,'0'64'16,"0"94"15,31-126-15,-31 32-16,64-33 0,-1 33 31,1-64-16,-1 0 1,-63-32 0,0 0-1,0-95 1,0 64 0,32-32-1</inkml:trace>
  <inkml:trace contextRef="#ctx0" brushRef="#br0" timeOffset="4051.88">18986 9335 0,'95'0'62,"-63"31"-46,32 1 0,63 32-16,0-1 15,158 64-15,96 64 32,-31-1-17,31-31 1,-254-64-1,-64-31 1,-31-64 0</inkml:trace>
  <inkml:trace contextRef="#ctx0" brushRef="#br0" timeOffset="4420.31">21526 10446 0,'0'32'16,"0"-64"-16,0 127 15,0-63-15,0 31 0,0-31 16,0 0 0,32 63-16,-64-95 46,0 0-30,1 0-16,-33 0 0,32 0 31,-31-127-15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48:01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27876 9747 0,'0'0'0,"0"-31"32,0-1-1,0-32 0,-95 33 0,31 31-15,1-64 0,-1 64-1,-31-32 1,0 32-1,31-63 1,1 63-16,-1-32 16,-31 32-1,0-32 1,31-31 15,-94 31-15,62 32-1,-31-63 1,-31 31 0,-65 32-1,96 0 1,-31 0 0,94 0-1,32 0-15,-63 0 16,0 0-1,-32 0 1,0 63 0,-32-63 15,-63 96-15,95-65-1,-32 33 1,-31-1-1,31-31 1,64 32 0,-1-33-1,-31-31 1,0 64 0,96-64-16,-1 32 15,-32 31 1,64-31 15,-31-32-31,31 95 16,-32 0-1,-32 1 1,33-1 0,-33 64-1,64-64 1,-32-32-1,32 64 1,0-31 0,0-33-1,0 1 1,0 63 0,0-96-1,96 96 16,-33-63-15,-31-1 0,95 33-1,-64-65 1,33 33 0,-1-32-1,0-1 1,-63 33-16,0-64 15,31 0-15,1 32 16,31-32 0,-32 63-1,33-63 1,-1 32 0,-32 31-1,64-63 1,0 32 15,-63-32-15,-1 0-1,64 0 1,-31 0 0,31 0-1,-64-32-15,96 32 16,-32 0-1,0-31 1,32 31 0,-64 0-1,32-32 1,-32 32 0,-31 0-1,94 0 16,-94 0-15,31 0 0,32-64-1,0 64 1,-95-31-16,31 31 16,33 0-16,31 0 15,-64 0 1,32-64-1,32 64 1,-63-32 0,-1-31-1,1 63 1,31-32 0,-95 0-1,64 1 1,63-65-1,-96 33 1,65-1 0,-33 64-16,-31-95 15,31 0 1,-31 0 0,0-1-1,-32 65-15,0-1 16,63-32-16,-63 1 15,0-32 1,0 31 0,0-31-1,0-32 17,0 63-32,-31-31 31,-1 0-16,0 31 1,-31 64-16,31-63 16,0-1-1,-31 33 1,63-1-16,-127 32 16,63-64-1,1 33 1,-1 31-1,1-32 1,-1-32 0,32 64-1,-31 0 1,-1-31 15,-31 31-15,32 0-1,31 0 1,-95 95 0,-32-32-16</inkml:trace>
  <inkml:trace contextRef="#ctx0" brushRef="#br0" timeOffset="6553.57">31464 11081 0,'0'0'0,"0"-32"140,-32 32-46</inkml:trace>
  <inkml:trace contextRef="#ctx0" brushRef="#br0" timeOffset="7034.39">31305 11494 0,'32'0'109</inkml:trace>
  <inkml:trace contextRef="#ctx0" brushRef="#br0" timeOffset="7754.51">32099 12097 0,'0'-32'265</inkml:trace>
  <inkml:trace contextRef="#ctx0" brushRef="#br0" timeOffset="12973.48">29813 12795 0</inkml:trace>
  <inkml:trace contextRef="#ctx0" brushRef="#br0" timeOffset="13423.5">29686 13399 0,'0'31'110,"0"1"-95</inkml:trace>
  <inkml:trace contextRef="#ctx0" brushRef="#br0" timeOffset="15104.57">29559 14510 0,'-32'0'1422</inkml:trace>
  <inkml:trace contextRef="#ctx0" brushRef="#br0" timeOffset="17338.75">30575 14319 0,'32'0'78,"31"0"-62,-31 0 0,0 0-1</inkml:trace>
  <inkml:trace contextRef="#ctx0" brushRef="#br0" timeOffset="18598.54">31908 13653 0,'96'0'718,"-96"-96"-702</inkml:trace>
  <inkml:trace contextRef="#ctx0" brushRef="#br0" timeOffset="38551.18">18192 635 0,'0'-32'31,"0"1"16,-63 31 0,31 0-47,-31 0 16,-1 0-1,32 0 1,32 31 0,-95-31-16,95 127 15,-32-127 1,32 127-1,0-31 1,32-33 0,0-31-1,31 31 1,64-63 0,-63 0-16</inkml:trace>
  <inkml:trace contextRef="#ctx0" brushRef="#br0" timeOffset="38789.65">18542 635 0,'0'0'0,"0"32"46,0 31-46,0 33 16,31 31 0,-31-32-1,0 0 1,32-63 0,-32 31-16</inkml:trace>
  <inkml:trace contextRef="#ctx0" brushRef="#br0" timeOffset="39856.28">19113 762 0,'0'-32'31,"0"64"-15,-63 32 0,63-33-1,0 1-15,-32 32 16,32-1 0,0-31-1,95-32 16,-31 0-15,-64-95 15,31 31-15,-31 32 0,0 64 30,0 32-30,0-1 0,32-63-16,32 64 15,-1-64 1,32 0 0,-95-32-16,64-32 15,-1 1 1,-31-96 15,-32 64-15,0 31-1,32 96 17,31-32-17,33 127 1,-65-63-16,65 31 15,-65-63 1,-31 31 0,64 1-1,-64-128 32,0-31-31,32 31-1,-32-31 1,95 0-16,-95 31 16,0 33-1,0 62 48,32 1-48,-32 0-15,31 95 16,33-95 0,-64 31-16,32 1 15,-32-33 1,0 1 15,-64-32 16</inkml:trace>
  <inkml:trace contextRef="#ctx0" brushRef="#br0" timeOffset="41026.44">21367 762 0,'-31'-63'16,"31"31"46,63 32-31,1 32-15,31 31 0,-95 32-1,32-63 1,-32 32-16,0-33 31,-32-31 16,32-31-47,0-1 16,0-63-1,32 63 1,31-32-16,-31 64 16,63 0-1,-63 0 1,0 32-1,31 63 1,-63 1 0,32-33-1,0-63 1</inkml:trace>
  <inkml:trace contextRef="#ctx0" brushRef="#br0" timeOffset="41444.31">22288 762 0,'0'0'15,"-32"0"17,32 32-17,-63-32 1,63 63-16,0 1 15,0-1 1,63-63 15,1 0-15,-1-31 0,-31-65-1,-32 1 1,64 63-1,-64 96 32,0-32-31,0-1-16,31-31 16,-31 64-16,32-1 15,32-63 1</inkml:trace>
  <inkml:trace contextRef="#ctx0" brushRef="#br0" timeOffset="41985.38">22828 699 0,'0'0'16,"0"31"30,0 33-46,63-32 16,-63-1 15,0-94 16,64-1-31,-1 64-1,1 0 1,-1 0 0,1 0-1,-64 32 1,32 32 0,-32-96 46,0 0-62,0 0 31,31 32-31,33 0 32,-32 0-32,-1 0 15,-31 32 1,32 32-1,32-64 1,-1 0 0</inkml:trace>
  <inkml:trace contextRef="#ctx0" brushRef="#br0" timeOffset="42380.9">23622 730 0,'31'0'63,"-31"-63"-32,32 63-15,-32-64-1,0 33 1,0-1 0,-32 32 31,32 95-32,-63-63 1,63 95-1,0-32 1,32-95-16,31 32 16,-31-32-1</inkml:trace>
  <inkml:trace contextRef="#ctx0" brushRef="#br0" timeOffset="43068.68">24542 699 0,'-63'0'16,"126"0"-16,-158 0 16,95 63 15,0-31-16,0 0 1,64-32 15,-33 0-31,-31-64 16,0 32 0,32 1-16,-32-33 15,95 64 63,-95-32-78,32 32 16,0-63 0,-32 31-1,63 32-15,-63 32 47,32 31-31,-32 33-16,0-1 15,0 0 1,0 64-16,0-96 16,64 64-1,-33-95 1,-31 0-1,-63-32 17,63-32-17,-32-31 1,32-33 0,32 1-1,63 32 1</inkml:trace>
  <inkml:trace contextRef="#ctx0" brushRef="#br0" timeOffset="43401.73">25812 603 0,'0'0'16,"0"-31"0,-31 31-16,-1 0 31,0 0-15,-31 0-1,63 63-15,0 32 16,0-31-1,0-32 1,31 31-16,-31-31 16,159-32-1</inkml:trace>
  <inkml:trace contextRef="#ctx0" brushRef="#br0" timeOffset="43605.39">26130 603 0,'0'0'16,"0"32"0,0 63-16,0 1 31,0-33-16,0 1-15</inkml:trace>
  <inkml:trace contextRef="#ctx0" brushRef="#br0" timeOffset="44672.71">26701 667 0,'0'-32'0,"0"64"0,-63-64 15,31 32 17,0 64-17,32-1 1,0 1-1,0-33 1,64-31 15,-32 0-15,63 0 0,-63-63-1,-32 31 1,0 64 46,31 31-46,33-63 15,-32 0-15,31-63-1,1-1 1,-64 33 0,31-65-1,1 65 1,-32-33-16,64 64 47,-33 0-32,1 127 1,-32-63 0,0-33-1,0 1 1,0 32 15,-32-64-15,32-64 15,32 1-15,0 31-1,31-32-15,-31 1 16,32-1-16,-33 1 16,33 31-1,-64 0-15,0 1 31,0 94 16,0-31-47,0 31 16,63 33 0,-31-33-1,32 1 1,-64-1-1,0 1-15,-32-33 47,0-31-31,0 32 0</inkml:trace>
  <inkml:trace contextRef="#ctx0" brushRef="#br0" timeOffset="46014.55">18796 1524 0,'-32'0'15,"-32"0"1,33 0-16,-33 0 15,-31 0 1,63 0 0,-31 64-1,31 31-15,32-32 16,0-31 0,0 0 15,32-32-31,31 63 15,32-31 1,-63-32 0,32 64 15,-64-1-15,0-31-1,-127 127 1,31-96-1,-31-31 1,64-32 0,-1 0-1,96 0 17,63 0-17,1 0 1,-33 0-1,1 0 1,-1 63 0,1-63-1,-33 32-15</inkml:trace>
  <inkml:trace contextRef="#ctx0" brushRef="#br0" timeOffset="47365.45">18764 2985 0,'-32'0'32,"32"31"311,0 1-327,0 0 0,0 31-16,0-31 15,0 0-15,0 31 0,0-31 16,0-64 62,0-63-62,0 32-16,-63-33 0,63 1 15,0-32 1,31 64-1,1-33 1,0 96 0,0 0-1,31 0 1,-63 64 0,0 63-1,-32-64 1,32-31-1</inkml:trace>
  <inkml:trace contextRef="#ctx0" brushRef="#br0" timeOffset="47658.65">19177 2826 0,'63'0'16,"64"95"31,-127-31-31,0-33-1,0-126 48,0 63-63,64-63 15,63 63 1,-96-31 0</inkml:trace>
  <inkml:trace contextRef="#ctx0" brushRef="#br0" timeOffset="47978.32">19875 2635 0,'0'32'78,"0"32"-63,0-33 1,64-31 15,-33 0-31,-31-31 16,32-33 0,32 1-1,-64-1 1,0 32 15</inkml:trace>
  <inkml:trace contextRef="#ctx0" brushRef="#br0" timeOffset="48405.67">20351 2477 0,'0'31'16,"0"96"0,0-95-1,0 0-15,0 31 16,0 1 0,0-32-1,0-64 32,0-159-31,0 128-1,32-32 1,0 63 0,31 32-1,-31 0 1,-32 63 15,0 1-15,0-32-1,0 31 1</inkml:trace>
  <inkml:trace contextRef="#ctx0" brushRef="#br0" timeOffset="48781.58">20891 2508 0,'64'0'62,"-33"0"-46,-31-31 15,0 62 47,0 33-62,0-32 0,32-1-1,32-31 1,-1 0-16</inkml:trace>
  <inkml:trace contextRef="#ctx0" brushRef="#br0" timeOffset="49089.7">21240 2540 0,'0'-32'31,"64"32"-15,31 0 0,-31 32-16,-33 0 15,-31 0 1,0 31-1,0-31 17,-31-32-17,31-64 17,0-31-17,63 32 1,32-1-1</inkml:trace>
  <inkml:trace contextRef="#ctx0" brushRef="#br0" timeOffset="49313.68">21875 2350 0,'0'31'47,"0"65"-31,0-65-1,0 1-15,32 63 16,-32-63 0</inkml:trace>
  <inkml:trace contextRef="#ctx0" brushRef="#br0" timeOffset="49489.37">21844 2604 0,'0'-32'0,"63"32"31,-63-32-16,95 32-15,-31 0 16,-1 0-16,1 0 16</inkml:trace>
  <inkml:trace contextRef="#ctx0" brushRef="#br0" timeOffset="49643.62">22352 2477 0,'0'31'46,"0"33"-30,0-32 0</inkml:trace>
  <inkml:trace contextRef="#ctx0" brushRef="#br0" timeOffset="49793.7">22352 2381 0,'0'0'16,"0"-31"-1</inkml:trace>
  <inkml:trace contextRef="#ctx0" brushRef="#br0" timeOffset="50447.58">22606 2318 0,'0'32'31,"31"-32"-31,33 0 15,-32 0 1,31 0 0,-31 0-1,31-32 1,-63-32 15,-31 64 16,31 32-31,0 0-16,0 31 15,-32 1 1,32-1 0,0-31 15,32-32-31,63-32 15,-63-31 1,31-1 15,-31 1-15,31-1 0,-63 128 46,0-32-46,32-32-16,-32 95 15,0-32 1,0-31 0,0 0 15,-32-32-31</inkml:trace>
  <inkml:trace contextRef="#ctx0" brushRef="#br0" timeOffset="51697.23">18256 4763 0,'-32'-64'0,"32"96"63,0 31-48,0-31-15,0 0 16,0 31-16,0-31 16,64 32-1,-1-64-15</inkml:trace>
  <inkml:trace contextRef="#ctx0" brushRef="#br0" timeOffset="52104.41">18383 4763 0,'0'0'16,"32"0"-16,-1 0 31,33 0-31,-32 0 16,-1 0-1,1 0 1,32 0 15,-64-32-15,31 32-1,-31-32-15,32 32 47,32 64-15,-33 63-17,33-96 1,-1-31-1,-31 0 1</inkml:trace>
  <inkml:trace contextRef="#ctx0" brushRef="#br0" timeOffset="52457.87">19113 4731 0,'64'0'32,"-1"0"-1,-63-32-31,32 32 16,-32-63-1,0 31 1,-32 95 46,32-31-62,0 32 16,0-33 0,0 33-16,32-64 31,31 0-31,-31 0 15,0 0-15</inkml:trace>
  <inkml:trace contextRef="#ctx0" brushRef="#br0" timeOffset="52652.1">19526 4572 0,'0'64'46,"0"-1"-30,0-31-16,32 63 16,-32-63 15,63-32-31</inkml:trace>
  <inkml:trace contextRef="#ctx0" brushRef="#br0" timeOffset="53138.75">19621 4763 0,'32'-96'31,"31"65"-15,1-33 0,-32 32-1,-32 1 16,31 31-15,33 63 15,-64 32-15,0-63 0,32 0-1,-1-32 63,33 0-46,-32 0-17,-32 32 1,0 31-1,31-31 1,-31 0 15,64-32-31</inkml:trace>
  <inkml:trace contextRef="#ctx0" brushRef="#br0" timeOffset="53518.55">20415 4604 0,'-32'0'47,"32"63"-47,0-31 15,0 32 1,0-33 15,32-31-15,31 0 0,-63-31-16,32 31 15,-32-32 1,0-32-1,0 33 1</inkml:trace>
  <inkml:trace contextRef="#ctx0" brushRef="#br0" timeOffset="54239.1">21050 4509 0,'-32'0'31,"-31"0"-15,31 0-1,32 63 1,0 1-16,-32-1 15,32-31 1,32-32 15,31 0-15,1-95 0,-32 31-1,-32-95 1,0 96-1,0 31-15,0 0 32,0 64-1,0 32-15,63-33-16,-63 65 15,32-65 1,31 1-1,1-32 1,-1 0-16,1 0 16,-1 0-1,-31-127 1,-32 95 0,0 1-16,0-96 31,0 95 0,0 95 0,64-63-15,-64 64-16,31 31 16,-31-31-1,0 31 1,-31-32-1,-33-31 1</inkml:trace>
  <inkml:trace contextRef="#ctx0" brushRef="#br0" timeOffset="55854.71">23336 2540 0,'63'0'15,"-126"0"-15,222 0 0,-128 0 16,33 0-1,31 95 1,0-31-16,-31 31 16,63 32-1,-32 64 1,0 63 0,64 63-1,-64-158 1,1-32-1,-33 0 1,1 0 15,31-64-15,-32 1 0,1-1-1,-32 1 1,31-1-16,32 96 15,-31-32 1,-1 0 0,1 32-1,31 31 1,-63-31 0,31-32-1,-31 32 1,-32-96-16,64 64 31,63 32-15,-96-32-1,33 0 1,31-63 0,-31 31-1,-1-32 1,-31 1-1,0-1 1,-32-31-16,31-32 16,-31 32-1,64 0 1,-32 31 15,-32-31-15,0 31-16,0 1 15,31 31 1,-31 0 0,0-31 15,0 95-15,0-64-1,0 32 1,0-32-16,0-31 15,0 63 1,-31-64 0,31 1-16,0-33 15,0 96 1,0-63 0,0 31-1,0 0 1,0 159 15,0-95-15,0 63-1,-64 96 1,64-159 0,0-96-1,0-126 16,0 31-15,0 0-16</inkml:trace>
  <inkml:trace contextRef="#ctx0" brushRef="#br0" timeOffset="56296.18">25654 8573 0,'0'63'47,"0"-31"-47,0 0 16,158 63-1,-94-32 1,-1 33-16,1-65 16,-32 1-1,31-32 1,1 0 0,63-95-1,-32-32 1,0 0-1,-95 63 1,32 33 0,-64 31 31,-63 0-32</inkml:trace>
  <inkml:trace contextRef="#ctx0" brushRef="#br0" timeOffset="57619.12">19113 5779 0,'0'-32'16,"0"64"-16,0-128 15,0 33 1,0 31 15,0 96 1,0-1-17,-63 159 1,-1 64-1,64-32 1,0-127 0,32 64-16,31 190 15,-63-96 1,64-62-16,63 316 16,-64 33-1,64-223 1,0-95-1,127 159 1,-95-191 0,-32 0-1,191 223 1,-128-255 0,1-63-1,-33-31 1,1-1-1,0 0 17,-64-95-17,32 32 1,-95-32 0,31 63-1,64-31 1,-31 32-1,-33-64 1,64 63 0,-63-31-16,-33-32 15,192 159 1,-33-128 15,-126 33-15,31-64-1,-63 32 1,158-32 0,-95 0-1,-63 0-15,0 0 16,31 0-16,1 0 16,-1 0-1,1 0 16,-32 0-15,-32 63 0</inkml:trace>
  <inkml:trace contextRef="#ctx0" brushRef="#br0" timeOffset="57977.74">22796 11303 0,'0'32'31,"64"0"-31,-1 31 16,32 1-1,1-33-15,126 128 16,-63 0-1,-64 0 1,-32-32 0,-63 0-1,0-64 1,-127 32 0,-95 32-1,32-63 1,158-64-1,-32 0 1</inkml:trace>
  <inkml:trace contextRef="#ctx0" brushRef="#br0" timeOffset="90545.15">10128 15494 0,'-32'0'16,"0"-32"15,32-31-16,32 63 126,0 0-125,0 0-16,31 0 15,64 0 1,0 0 0,0 0-1,-32 0-15,1-32 16,-1 32-1,-32 0 1,64 0 0,64-32-1,-64 32 1,63 0 0,-31-63 15,-32 63-16,-63-32-15,31 32 16,0-63 0,-31 63-1,-1 0 1,1 0 0,-1-32-16,1 32 15,31 0 1,0-64-1,-31 64 1,-1 0 0,64 0-1,-32-31 1,1 31 0,31-64-1,-64 64 16,-31 0-15,31 0 0,-31 0-1,0 0 1,0 0 0,31 0-1,-31 0 1,0 0 31,-32 32 125</inkml:trace>
  <inkml:trace contextRef="#ctx0" brushRef="#br0" timeOffset="99024.32">18002 17113 0,'0'0'0,"0"32"31,32-32 0,31 0-15,32 0-1,-63 0 1,32 0-16,63 0 16,-64 0-1,32 0 1,-31 0-1,63 0 17,-64 0-32,33 0 15,62 32 1,1-32 0,127 0-1,-96 0 1,1 0-1,31 0 1,-31 0 0,-1 0-1,96 0 1,-159 0 0,0 0-1,-95 0 1,63 0-16,-32 0 15,33 0 17,31 0-17,63 0 1,-95 0-16,1 0 16,-1 0-16,64 0 15,-96 0 1,-31 0-1,127 0 1,-128 0 0,1 0 15,-32 63-15,64-63-16,-96 0 93,0 0-93,-31 0 16,-33 0-16</inkml:trace>
  <inkml:trace contextRef="#ctx0" brushRef="#br0" timeOffset="101484.53">1555 17621 0,'0'0'16,"-31"0"109,126 64-63,-63-64-46,-1 0-16,33 0 15,-1 0-15,33 0 16,31 0 0,0 0-1,0 0 1,63 0-1,-63 0 1,32-32 0,31 32-1,-126 0-15,-1 0 16,1 0-16,31 0 16,64 0-1,-64 0 1,0 0-1,96 0 17,-96 0-17,64-32 1,-32 32 0,32-63-1,-64 63 1,0 0-1,-31 0 1,63-32 0,-32 32-1,-32 0 1,-31 0 15,32 0-15,-33 0 15,-31-63 110</inkml:trace>
  <inkml:trace contextRef="#ctx0" brushRef="#br0" timeOffset="103783.32">19431 15462 0,'0'0'0,"0"-31"31,0-33 16,31 64-47,-31-63 0,64 63 16,-32-64 0,126-31-16,-31 0 31,0-1-16,-95 65 1,32 31 15,-96 0-15,-32 0 0</inkml:trace>
  <inkml:trace contextRef="#ctx0" brushRef="#br0" timeOffset="104180.62">19716 14764 0,'0'0'0,"96"-64"46,-33 64-46,128-63 16,-96 63 0,95 0-1,-31 0 1,-64 0 0,-63 0-16,32 32 15,-64 63 1,0 0-1,0-31 1,0-33 0,0 1-1,0 32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50:13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14954 7588 0,'0'0'0,"-32"-63"16,0 31 15,1 32-15,-33 0 15,-31 64-16,31 63 1,64-32 0,0-63-16,0 31 15,127-63 17,0 0-17,-31-95 1,-65-32-1,-31 63 17,0 33-32,0-65 15,0 65 17,-31 31-17</inkml:trace>
  <inkml:trace contextRef="#ctx0" brushRef="#br0" timeOffset="263.81">15430 7112 0,'0'0'15,"0"-32"-15</inkml:trace>
  <inkml:trace contextRef="#ctx0" brushRef="#br0" timeOffset="698.78">15113 7525 0,'0'0'0,"-32"0"0,32 63 16,-95-63-16,31 32 15,32-32 1,-63 127 0,63-63-1,64-64 32,32 0-47,-33-32 16,33 0-1,-96 32 32,0 0-31,96 0 31,-32 0-32,31 0 1,96-95-16</inkml:trace>
  <inkml:trace contextRef="#ctx0" brushRef="#br0" timeOffset="1928.34">26384 1111 0,'0'-95'0,"0"63"16,-32 32-1,32-31-15,-63 31 16,-1 0 0,-31 0-1,63 0-15,-63 127 16,0 0 0,95 31-1,0-62 1,95-33 15,0-63-15,32-32-1,-95-63 1,63 32-16,-95-33 16,0 1-1,0 0 1,-32 63-1</inkml:trace>
  <inkml:trace contextRef="#ctx0" brushRef="#br0" timeOffset="2427.31">26574 826 0,'0'31'47,"64"33"-32,-64-32-15,0 31 16,32 1-16,-32 63 15,0-64 1,63 1 0,-63-128 46,32 64-46,-32-63-16,32 31 15,31 32 17,-31 0-17,-32 63 1,0 33 0,0-33-1,-32-63 1,32 32-16,-95-32 15,63 32 1</inkml:trace>
  <inkml:trace contextRef="#ctx0" brushRef="#br0" timeOffset="2694.8">27051 1302 0,'31'0'16,"-31"32"0,32-32-1,-32 63-15,0-31 16,0 31 0,0 33-1,0-65 1,-63-31-1,31 0 1,-32-31 0,64-128-1,0 64-15</inkml:trace>
  <inkml:trace contextRef="#ctx0" brushRef="#br0" timeOffset="2837.3">27019 921 0,'0'0'16,"0"-32"0</inkml:trace>
  <inkml:trace contextRef="#ctx0" brushRef="#br0" timeOffset="3214.2">27400 1111 0,'32'0'31,"31"0"-31,32 0 16,-63 0-1,0 0 17,-32-31-17,0-1 1,0 0-16,-32 32 31,-31 0-15,-1 64-1,32 63 1,32-96 0,0 1-1,96 32 1,31-64 0</inkml:trace>
  <inkml:trace contextRef="#ctx0" brushRef="#br0" timeOffset="3450.83">28067 953 0,'0'0'0,"-32"-32"15,0 32 17,-31 95-17,63 0 1,0-63-16,0 0 15,31 31 1,1 1 0,63-64-1,-31 0 1,63-64-16</inkml:trace>
  <inkml:trace contextRef="#ctx0" brushRef="#br0" timeOffset="3665.49">28384 826 0,'0'0'16,"0"-32"0,0 127 15,0 0-15,0 1-1,0-65 1,32 33-1,0-32 1</inkml:trace>
  <inkml:trace contextRef="#ctx0" brushRef="#br0" timeOffset="3815.37">28352 1048 0,'0'0'0,"0"-32"31,32-31 1,0 63-32,0 0 15,63 0-15,-32-32 0</inkml:trace>
  <inkml:trace contextRef="#ctx0" brushRef="#br0" timeOffset="4319.72">28987 826 0,'0'-127'31,"32"127"-15,-32-32-16,32 0 15,0-31 1,-32 126 46,0-31-62,0 31 16,0 1-16,0 31 16,0-31-16,0-1 15,63 1 1,-63-1-1,32-63 1,-32 64 0,-32-64 15,0 0-31,32-32 62,64 32-46,-32 0 0,63 0-16,-32 0 15,-63 32 1</inkml:trace>
  <inkml:trace contextRef="#ctx0" brushRef="#br0" timeOffset="5709.86">25685 6477 0,'0'64'62,"0"31"-62,0 0 16,0 0-16,0 32 15,0 127 1,0 286 0,64-254-1,-64-96-15,0 255 16,63-128-1,-31-94 1,-32-160-16,64 128 16,-1 31 15,-31 0-31,31 96 31,1-33-15,-64-94-1,0-96 1,32-63 0,-32-64 15,0-95-15</inkml:trace>
  <inkml:trace contextRef="#ctx0" brushRef="#br0" timeOffset="7127.41">25812 6636 0,'0'0'0,"32"0"62,63-32-62,-31 32 16,31-63-16,0 63 16,223-96-1,-159 96-15,349-127 16,-286 127 15,127-63-31,-158-1 16,-1 64-16,128-95 15,-64 32 1,31-1 0,-126 1-1,-32 63 1,-95 0 15,0 0 0,31 31 1,-63 1-17,0 63 1,0-63-1,0 127 1,0-64-16,0 0 16,0 1-16,0 94 15,0 1 1,0 31 0,0 286-1,95-222 1,64 63 15,-32-127-15,-63-63-1,-64-64-15,31 96 16,33-1 0,-64 96-1,63-64 1,-63-63-1,0-64 1,0-31 0,0-1-1,0 1 1,0-1 0,-31-31-1,-33-32 1,1 32-1,-33 31 17,-31-63-17,-63 32 1,-64-32 0,-159 63-1,254-63-15,-190 64 16,-32-64-1,-32 95 1,-190 127 0,317-158-1,64 31 1,95-63 0,32 31-1,31-63 16,33 0-15,-1 0 15,32-31-31,-64 31 16,64-32 15,-31-32-15,31 33-16,0-65 15</inkml:trace>
  <inkml:trace contextRef="#ctx0" brushRef="#br0" timeOffset="8264.62">26416 7334 0,'0'32'46,"0"32"-30,31-1 0,-31 32-1,0-63 1,64-32 0,-64 64-1,0-96 48,-32 32-63,32-64 15,-32 64-15,32-63 16,-31 31 0,31 0 15,0-31-16,0 31 1,0 0 15,0-31-15,0 31 0,31 0-1,33-31 1,-32 63-1,-1 0 1,33 63 0,-64-31-1,0 0 17,0 0-32,0 31 15,0-31 16</inkml:trace>
  <inkml:trace contextRef="#ctx0" brushRef="#br0" timeOffset="8598.73">26892 7334 0,'0'0'15,"63"0"1,-63 32-16,64-32 0,-1 32 31,1 31-31,-64-31 32,0 0-17,-32-32 32,32-32-31,0-31-1,32 63 1,-32-32-16,32 32 16</inkml:trace>
  <inkml:trace contextRef="#ctx0" brushRef="#br0" timeOffset="8925.84">27336 7366 0,'0'32'16,"0"31"-1,0-31 16,0 0-15,64-32 0,-32 0-1,-1 0 1,-31-32 15,0-31-15,-31 63 31</inkml:trace>
  <inkml:trace contextRef="#ctx0" brushRef="#br0" timeOffset="9353.58">27527 7398 0,'63'63'16,"-63"1"-1,32-32 1,-32-1-16,0 33 16,64-32-16,-64-96 62,-32 32-46,32-63-1,-32 32 1,32-1 0,0 1-1,32 63 1,31 0-1,-63 63 17,0-31-17,0 0 1,-31-32 0</inkml:trace>
  <inkml:trace contextRef="#ctx0" brushRef="#br0" timeOffset="9706.57">27813 7334 0,'31'0'31,"33"0"16,-64-63-16,-32 63 16,32 32-16,0 63-31,0-32 16,32-31 0,0-32-1,-1 0 1</inkml:trace>
  <inkml:trace contextRef="#ctx0" brushRef="#br0" timeOffset="9983.84">27971 7366 0,'96'0'47,"-65"0"-31,-31 32-16,32-32 15,-32 32 1,0-1 15,0-62 47,0-33-62</inkml:trace>
  <inkml:trace contextRef="#ctx0" brushRef="#br0" timeOffset="10177.77">28225 7207 0,'0'0'16,"0"32"0,32 32-1,-32-1 1,0 1-1,32-64 1,-32 31 0</inkml:trace>
  <inkml:trace contextRef="#ctx0" brushRef="#br0" timeOffset="10405.59">28384 7176 0,'32'0'47,"-32"63"-31,0-31-16,63 63 15,-63-63 16,32-32-31,-32 32 0</inkml:trace>
  <inkml:trace contextRef="#ctx0" brushRef="#br0" timeOffset="10562.38">28384 7303 0,'0'0'16,"32"0"-16,95-32 31</inkml:trace>
  <inkml:trace contextRef="#ctx0" brushRef="#br0" timeOffset="10735.48">28606 7207 0,'64'0'31,"-64"32"-15,0 0-1,32-32-15,-32 32 16,0-1 15,31-31-15</inkml:trace>
  <inkml:trace contextRef="#ctx0" brushRef="#br0" timeOffset="11358.58">28797 7049 0,'32'0'16,"-64"0"-16,64 31 15,-1-31 1,1 0-1,-32-31 17,64 31-32,-64-64 15,-32 64 32,32 32-31,0 0-1,0-1 1,32-31 15,-1 0-15,-31-31 15,32 31-15,32 0 15,-64 63-15,0 1-1,0 31 1,0-32 0,-32 1-1</inkml:trace>
  <inkml:trace contextRef="#ctx0" brushRef="#br0" timeOffset="12196.7">26924 9081 0,'-32'0'31,"32"31"-15,0 33 0,0-1-1,0 1-15,32-64 16,-32 32 0,63-32 30,-63-32-46,0-32 0,0 1 16,32-1 0,31-31-1,-31 95 17,0 0-17,-32 32 1,63-32-1,-31 0 17,0-64-17,-32 33 17,63 31-32,-31 0 31,0 0-16,31 95 1,-31-32 0,32-63-1,-33 0 1</inkml:trace>
  <inkml:trace contextRef="#ctx0" brushRef="#br0" timeOffset="13165.79">27622 8985 0,'64'0'47,"-1"0"-31,1 0-1,-33-31 1,33-33-1,-64 32 1,0 1 0,-64 62 46,64 33-46,0-1-16,0 1 31,32-1-15,32-63-1,94 0 1,-126-31-16,0 31 16,-32-64-16,63 1 15,-63-64 1,0 0-1,0 95-15,0-32 16,0 128 62,0-32-78,32 31 16,32 1-1,-33-64 1,-31 31 0,32-31-1,32 0 1,-64-127 0,31 64-1,-31-1 1,32 64 15,32 0-15,-33 0-1,-31 64-15,32-64 16,-32 63 0,0-31-16,32 32 15,-32-96 48,0-32-48,0 33 1,63-33-16,-31 1 31,32 63-15,-64 31 15,31-31-31,-31 32 16</inkml:trace>
  <inkml:trace contextRef="#ctx0" brushRef="#br0" timeOffset="13347.61">28416 8668 0,'0'0'0,"63"0"47,1 0-47,-32 0 16,-1 0-16,1 0 15</inkml:trace>
  <inkml:trace contextRef="#ctx0" brushRef="#br0" timeOffset="13627.74">28924 8573 0,'0'63'47,"0"-31"-31,0 0-1,63-32 32,-63-32-15,0 0-32,0-31 31</inkml:trace>
  <inkml:trace contextRef="#ctx0" brushRef="#br0" timeOffset="14034.69">29114 8414 0,'0'32'47,"0"63"-31,0-63-1,64-32 17,-32 0-1,-32-32-31,0-32 15,0 33-15,0-65 16,0 33 0,0 31-1,0 96 17,0 63-1,0-96-16,0 1-15</inkml:trace>
  <inkml:trace contextRef="#ctx0" brushRef="#br0" timeOffset="14657.52">25527 8223 0,'0'0'0,"0"-31"47,95-33-47,0 1 16,223-33-16,-96 33 15,159-64 1,-191 63 0,-158 64-16,-32 64 62,-32-64-46</inkml:trace>
  <inkml:trace contextRef="#ctx0" brushRef="#br0" timeOffset="14963.82">26352 9652 0,'-32'0'16,"96"0"15,31-63-15,64-33-16,127-94 15,-32 63 1,-127 63 0,-96 64-1</inkml:trace>
  <inkml:trace contextRef="#ctx0" brushRef="#br0" timeOffset="15280.92">26892 8858 0,'95'64'31,"-31"-64"-15,63 63-16,0 33 15,-32-1 1,-63-32 0,-32 1-1,0-1 1,-32-31-1,-63-32 1,31 0-16,1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0:51:09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13017 3524 0,'-32'0'31,"32"-31"1,64 31 93,-1 0-110,-31 0-15,0 0 16,31 0-16,33 0 16,-1 0-1,191 0 1,-96 0-1,-31 0 1,-64 0 0,0 0-1,-63 0-15,32 0 16,63-64 0,-64 64-1,64 0 1,0-32-1,-95 32 1,0 0 0,63 0-1,-63 0 1,31 0 31,1 0-32,31 0 1,0 0 0,-31 0-1,31 0 1,-32 0 0,1 0-1,-32 0-15,63 0 16,0 0-1,-31 0 1,-1 0-16,-31 0 16,95-63-1,-32 63 17,-63 0-17,31 0-15,33 0 31,-33 0 32,-95 0-16</inkml:trace>
  <inkml:trace contextRef="#ctx0" brushRef="#br0" timeOffset="1057.77">17526 3683 0,'63'0'47,"-31"0"-31,63 0-16,0 0 16,64 0-1,32 0 1,31 0-1,-32-32 1,-63 32-16,159-63 16,-32 63-1,-32 0 1,-95 0 0,32 0-1,32-32 1,-64 32 15,31 0-15,-31 0-1,-31 0 1,31 0 0,-96 0-1,65 0 1,-33 0-1,1 0 1,-33 0 140</inkml:trace>
  <inkml:trace contextRef="#ctx0" brushRef="#br0" timeOffset="2151.31">23717 3588 0,'95'0'46,"-31"0"-46,31 0 16,-32 0-16,1 0 16,31 0-16,-31 0 0,-1 0 15,32 0 1,96 0-16,-1-32 31,33 32-15,-33 0-1,128-32 1,-128 32 0,1 0-1,-1-63 1,-126 63-16,63 0 16,0 0-1,0-32 1,0 32-1,31-63 1,-62 63 0,-1 0 15,0 0-31,-63 0 0,31 0 31,-31 0-15,-32-32 15</inkml:trace>
  <inkml:trace contextRef="#ctx0" brushRef="#br0" timeOffset="59854.17">27654 6795 0,'0'-32'31,"32"32"79,31 0-95,-63 32 1,32 31-1,-32-31-15,0 31 16,0 1 0,32-1-1,-32-31-15,0 0 32,63-32-17</inkml:trace>
  <inkml:trace contextRef="#ctx0" brushRef="#br0" timeOffset="60288.24">27813 6223 0,'-32'0'15,"64"0"-15,-128 0 0,33 0 16,31 0-16,0 0 16,-31 95-1,63-63 1,-32 32 15,32-1-15,32-63-1,63 0-15,0-32 16,-63-31 0,-32 31-1,0 0 1,0 64 15</inkml:trace>
  <inkml:trace contextRef="#ctx0" brushRef="#br0" timeOffset="60772.25">28384 7080 0,'0'0'0,"0"64"16,0-96 62,0-31-62,0-1-16,0 32 15,64 32-15,-64-63 16,63 31 0,1 32-1,-1 0 1,-31 0-16,0 32 16,31 95-1,-31 0 1,0-64-1</inkml:trace>
  <inkml:trace contextRef="#ctx0" brushRef="#br0" timeOffset="61073.14">29146 6541 0,'32'0'15,"0"31"17,-32 33-17,0-1-15,0 64 16,0 32-1,0 0 1,63-127 0,-63 31-16,32-63 15</inkml:trace>
  <inkml:trace contextRef="#ctx0" brushRef="#br0" timeOffset="61242.59">29019 7049 0,'0'-32'16,"0"64"-16,64-64 16,-33 32-16,33-64 0,-1 64 15,-31 0 1</inkml:trace>
  <inkml:trace contextRef="#ctx0" brushRef="#br0" timeOffset="61842.43">28194 8223 0,'0'0'0,"31"0"0,-31-95 16,0 63 0,0 1-1,-63-33 1,-1 64 0,33 0-1,31 64 1,-64 31-16,64-32 15,0 33 1,0-33 0,0 96-1,0-96 17,-32-63-32</inkml:trace>
  <inkml:trace contextRef="#ctx0" brushRef="#br0" timeOffset="61991.2">27844 8509 0,'32'-32'0,"32"32"16,31-63-16,-32 63 15,96-64 1</inkml:trace>
  <inkml:trace contextRef="#ctx0" brushRef="#br0" timeOffset="62200.81">28543 8192 0,'0'0'0,"63"63"46,-63 1-14,0 31-17,32-63-15</inkml:trace>
  <inkml:trace contextRef="#ctx0" brushRef="#br0" timeOffset="62552.8">29051 8350 0,'0'-63'16,"-32"63"0,-31 32-1,31-1 1,32 33-1,0-32 1,0-1 0,32-31 31,-32-31-32,0-33 16</inkml:trace>
  <inkml:trace contextRef="#ctx0" brushRef="#br0" timeOffset="63182.86">29559 8255 0,'-64'0'16,"128"0"-16,-159 0 16,31 32-1,64 0 1,64-32 46,-33 0-30,-31-64-32,32 96 46,32-32-14,-64 32-17,31-32-15,33 0 16,-1-64 0,1 1-1,-1-1 1,-63 32-16,0-63 15,0 32 1,0-1 15,0 96-15,0 0 0,0 63-1,0-63 1,0 31-16,0-31 15</inkml:trace>
  <inkml:trace contextRef="#ctx0" brushRef="#br0" timeOffset="63319.01">29845 8160 0,'63'-64'31,"-31"64"-15,63 0-1,-63 0 1</inkml:trace>
  <inkml:trace contextRef="#ctx0" brushRef="#br0" timeOffset="63956.2">30099 7049 0,'0'0'0,"95"-64"16,0 64-1,-63 0-15,0 0 16,31 0 0</inkml:trace>
  <inkml:trace contextRef="#ctx0" brushRef="#br0" timeOffset="64250.18">30416 6858 0,'32'0'16,"0"0"-1,31 0 1,32 32-1,-31 0 1,-32 31-16,-32-31 16,0 0-1,-32 31 1,-32-63 0,33 32 15</inkml:trace>
  <inkml:trace contextRef="#ctx0" brushRef="#br0" timeOffset="64720.63">31210 6636 0,'-32'0'16,"32"32"31,0-1-47,0 33 16,0-32-1,0 31 1,0-31-16,64 31 15,-33-63 1,33 0 0,-32 0-1,31-95 1,-31 32 0,-32-1-1,63 96 32,-63 31-31,0 33-1,32-1 17,-32-63-32,0-1 15</inkml:trace>
  <inkml:trace contextRef="#ctx0" brushRef="#br0" timeOffset="65137.18">30638 8192 0,'0'31'47,"64"-31"-32,-32 0-15,-1 0 16,33 0-16,31-63 16,64 31-1,-64 32 1,-95-95-16</inkml:trace>
  <inkml:trace contextRef="#ctx0" brushRef="#br0" timeOffset="65424.65">31146 7906 0,'0'32'62,"32"-32"-62,-32 31 16,0 1-16,0 0 31,-32-32-15,-31 63-16,31-63 15,-63 0 1,63 0-1,64 0 32</inkml:trace>
  <inkml:trace contextRef="#ctx0" brushRef="#br0" timeOffset="65855.92">31432 7906 0,'64'-95'0,"-128"190"0,223-222 16,-96 127-1,1-64-15,-1 64 16,96 0 0,-95 0-16,-1 0 15,-63 32 1,64 0-1,-160 95 17,-31-64-17,0-31 1,96-32 0,-1 64-1,32-33 16,32-31-15,31 0 0,1 32-16,-1-32 15,1 64 1,-1-64 0,-63 31-1</inkml:trace>
  <inkml:trace contextRef="#ctx0" brushRef="#br0" timeOffset="67933.39">32194 6668 0,'0'-32'0,"0"-32"15,0 33 1,-63-1-1,-1-32 1,-31 33 0,31-33-1,-126 32 1,63-31 0,-32 63 15,64-32-31,-96 32 15,1 0 1,-1 0 0,1-63-1,-1 63 1,128-32-16,-96-32 16,96 64-16,-33-31 15,-62-33 1,31 64 15,0 0-15,-127-32-1,63 32 1,64 0 0,0 0-1,-95 0 1,95 0-1,0 64 1,-32-64 0,-127 0-1,96 0 1,-1 0 0,1 32-1,95-32 1,-1 31-1,33 33 1,-32 63 0,-1-64-1,65 128 17,31 63-17,-64-64 1,64 128-1,0-64 1,95 159 0,32-128-1,-31-62 1,-1-96 0,0 31-1,-31-94 1,31 63-1,0-32 1,127 32 0,-31-63-1,222 63 1,-128-64 0,1 64-1,-95-63 1,-96-64-16,0 63 15,64-63-15,158 0 16,33 0 0,62 64-1,-126-64 1,127 0 0,-223 0 15,33-32-16,31-95 1,0-32 0,-32 64-1,0 0 1,96-159 0,-96 95-1,-95 64 1,-32-32-1,-31-32 1,-1 95-16,1-63 16,-64 0-1,-32-31 17,0-1-17,-31 32 1,63 32-16,-32-32 15,-32 31 1,1 1 0,-1 32-1,1 31 1,-96-32 0,64 33-1,-32-33 1,-32 32-1,96-31-15,-1 63 16,32 0-16,-63-32 16,63-31-1,-95 31 17,96 32-17,-1-32 1,-63-31-16,31 31 15,32 0 1,1-31 15,-33 63-15,64-32-16,-32 64 94,32 31-79</inkml:trace>
  <inkml:trace contextRef="#ctx0" brushRef="#br0" timeOffset="69770.42">31845 8858 0,'0'-31'0,"-32"31"16,32-32 15,0-32 16,64 64-47,-33 0 16,33-31-16,-1 31 15,160-96 1,-33 33 0,-126 63-1,-1 0 1,-63 32 46,-63-1-62</inkml:trace>
  <inkml:trace contextRef="#ctx0" brushRef="#br0" timeOffset="70457.73">32226 9843 0,'-32'0'16,"64"0"-16,-127 0 15,63 0 1,0 0 15,-63 0-15,31 63-16,33-63 15,-65 95 1,1 1 0,0 62-1,63-31 1,32 64 0,0-159-1,32 31 1,0 1-16,31-64 15,64 0 1,-63 0-16,94-32 16,-94-32-1,-64 33 1,63-33 0,-126 32 15,-32 32-31,31 0 31,-31 64-31,95-1 31,0-31-15</inkml:trace>
  <inkml:trace contextRef="#ctx0" brushRef="#br0" timeOffset="71229.92">32226 9620 0,'0'-31'16,"0"62"-16,-64-62 0,64-33 15,-31 64 1,-1-32-16,-32 1 16,-126 31 15,126 0-31,-94 0 16,-1 0-1,0 31 1,32 65-1,95-33 1,-63 1-16,95 63 16,0 0-1,0 31 1,0 1 0,32 63-1,-32-126 1,95 94-1,32 32 1,-32-63 0,-31-159-16,95 32 15,95-32 1,31-32 0,-62-95-1,-160 95-15,159-126 16,-63-1-1,-32-63 1,-63-64 15,-64 64-15,0 126-16,-96-126 16,-62 32-1,31 31 1,-32 32-1,95 127-15,-94-64 16,-1 64 0,95 0-1,-31 64 1,63 63 0,32-64-1</inkml:trace>
  <inkml:trace contextRef="#ctx0" brushRef="#br0" timeOffset="74638.42">29114 10160 0,'0'0'0,"-31"-32"32,31 64 30,0 0-46,0 31-1,31 1-15,-31 31 0,0-63 16,0 0 0,0 95-16,0-64 15,-31-31 1</inkml:trace>
  <inkml:trace contextRef="#ctx0" brushRef="#br0" timeOffset="75019.92">29178 10382 0,'63'0'31,"-63"64"-15,32-64-16,-32 32 15,32-32 1,31 0 0,-31-32-1,32-32 1,-33 1-1,-31 31 1,32 32 15,32 32 1,-64 31-17,31-31 1,1-32 15</inkml:trace>
  <inkml:trace contextRef="#ctx0" brushRef="#br0" timeOffset="75389.81">29876 10351 0,'0'0'15,"0"-32"1,32 32-16,32 0 16,-33-32-1,-31-31 17,32 63-32,-64 31 62,32 65-62,0-65 16,-63 65-1,63-33 1,32-31 0,-1 31-1,65-63 1,-33-31-1</inkml:trace>
  <inkml:trace contextRef="#ctx0" brushRef="#br0" timeOffset="75607.42">30384 10287 0,'0'32'31,"0"31"-15,0-31-16,32 0 16,-32 63-1,0-31-15,0-1 16,0-31 15</inkml:trace>
  <inkml:trace contextRef="#ctx0" brushRef="#br0" timeOffset="76001.89">30384 10700 0,'0'-64'0,"32"64"32,-32-31-17,64 31 1,-64-32-1,31 32-15,-31-32 32,32 32-1,32 32 0,-64 31-15,0 1-1,31-64 64,-31-32-48,32 32-31</inkml:trace>
  <inkml:trace contextRef="#ctx0" brushRef="#br0" timeOffset="76730.2">30257 10097 0,'64'-64'0,"-128"128"15,128-191 1,-96 127 15,-31 0-31,-64 31 16,63 33-1,-31-1-15,31-63 16,-31 96 0,32-1-1,31-32 1,32 1 0,32-32-1,-1-1 1,96-31-1,0 0 1,-95-31 0</inkml:trace>
  <inkml:trace contextRef="#ctx0" brushRef="#br0" timeOffset="77580.2">28352 12351 0,'0'-32'15,"0"64"-15,0-32 63,0 32-48,0 63-15,32-32 16,-32 33 0,0-33-1,0-31 1,64-32-1,-64-64 32,31 1-47,-31-1 16,64 1-16,-64-32 16,63-1-16,33 1 15,-65 95 1,-31-63-1,0 94 32,32-31-47,32 127 16,-33 0 0,-31-63-1,0-32 1,64-1-16,-64 65 15,0-65 1,32 33 0,-32-32 15</inkml:trace>
  <inkml:trace contextRef="#ctx0" brushRef="#br0" timeOffset="77737.95">28543 12605 0,'0'-32'16,"95"-31"0,-63 63-1,31-32-15,33 32 0</inkml:trace>
  <inkml:trace contextRef="#ctx0" brushRef="#br0" timeOffset="78042.62">29718 12033 0,'-32'64'78,"-32"31"-78,64-31 15,0 31 1,-31 64-16,31-128 16,0 1-16,0 32 31,0-1-31,31-63 15,1 0-15,127-32 32,-127 32-32</inkml:trace>
  <inkml:trace contextRef="#ctx0" brushRef="#br0" timeOffset="78283.75">30353 12002 0,'31'0'16,"-62"0"-16,62-32 0,65 32 16,-33 0-1,-31 127 1,-32-95 0,0 31-16,0-31 15,0 63 1,-32 0-1,-95 1 1,64-96-16</inkml:trace>
  <inkml:trace contextRef="#ctx0" brushRef="#br0" timeOffset="78905.7">29019 13811 0,'0'0'16,"-95"0"-1,31 0 1,-31 32 0,0 32-1,63-33 1,32 65-1,32-65 17,63-31-17,-31 64 1,-1-64 0,-63 32-16,0-1 31,-32 1-16,32 32-15,-63-64 16,31 0 0,32 31 15,64-31-15,-1 64-1,32-32 1,1 31-1,-65 1-15,33-33 16</inkml:trace>
  <inkml:trace contextRef="#ctx0" brushRef="#br0" timeOffset="80374.33">29813 15177 0,'0'31'47,"63"-31"0,33 0-32,-65 0-15,1 0 16,32-63-16,-1 63 31,-31 0-15</inkml:trace>
  <inkml:trace contextRef="#ctx0" brushRef="#br0" timeOffset="80740.82">29940 15494 0,'-64'0'0,"96"0"78,0 0-62,0 0-1,31 0-15,1 0 16,-33 0 0</inkml:trace>
  <inkml:trace contextRef="#ctx0" brushRef="#br0" timeOffset="81462.03">29495 16161 0,'0'0'16,"32"0"30,32 0-30,-64-32-16,95 32 16,-32 0-1,1 0 1,-32 0 0</inkml:trace>
  <inkml:trace contextRef="#ctx0" brushRef="#br0" timeOffset="82076.82">29051 16669 0,'32'0'63,"-32"32"-32,0 31-15,0 1-1,0-33-15,0 65 16,0-65 0,63-31-1,-63 32-15,32-32 16,0 0-1,31 0 1,-31 0 0,0 0 46,-32 64-46,0-1-1,0 1 1,0-1 0,0-31-1</inkml:trace>
  <inkml:trace contextRef="#ctx0" brushRef="#br0" timeOffset="83668.07">30543 14954 0,'0'0'15,"0"-63"1,0 31-16,-32 0 16,1 32-1,31-31 1,-32 31-16,0-64 15,-31 64 1,31 0-16,-63 0 16,-32 32 15,31-32-15,-31 32-1,64-32 1,-1 95-1,-31-32 1,0 1 15,0 31-31,63-31 16,-95 63 15,127-32-15,-64 0-1,64 0 1,-31 1 0,31-1-1,0-63 1,0 63 0,0-32-1,0 64 1,0-63-1,0-1 1,63 1 0,-31-1-1,-32-31 1,32-32-16,31 64 16,1-33 15,-1-31-31,32 0 15,-31 0 1,126 0 15,-63-63-31,32 31 32,-32-63-17,95-32 1,-126 32-1,-33-1 1,32 1 0,-63 0-1,32-96 1,-64 96 0,0 0-1,0 0 1,-64 31-1,32 1 1,-31-33 15,31 65-15,32-1 0,-32 32-1,-31-32 16,31 32-15,-95-63 0,64 63-16,-1 0 15,32-64 1,-31 64 15,-1 32 16,64 0-47,-63-32 16</inkml:trace>
  <inkml:trace contextRef="#ctx0" brushRef="#br0" timeOffset="87431.83">31464 14986 0,'-64'0'32,"64"32"15,0 63-32,0-31 1,0-1-1,32-31 17</inkml:trace>
  <inkml:trace contextRef="#ctx0" brushRef="#br0" timeOffset="87589.3">31432 14859 0</inkml:trace>
  <inkml:trace contextRef="#ctx0" brushRef="#br0" timeOffset="88181.2">31623 14954 0,'0'64'0,"0"-128"16,0 160-16,63-65 31,-63 33-31,32-32 31,0-32 94,31 0-109,-31 0-1,31 0 1,1-64 0,-1 64-1,-63-32-15,0 1 16,0-65-1,0 33 1,0 31 0,0 0-16,0 96 62,0-32-62,0 63 16,32-32-1,-32 1 1</inkml:trace>
  <inkml:trace contextRef="#ctx0" brushRef="#br0" timeOffset="88317.9">32035 15081 0,'0'-31'0,"0"-33"63,32 64-63,-32 64 15</inkml:trace>
  <inkml:trace contextRef="#ctx0" brushRef="#br0" timeOffset="88620.14">31750 15589 0,'-32'0'0,"-32"0"31,33 32-15,-1 32-1,-32 63 1,64-96-16,0 33 16,0-1-1,32 1 1,63-64 0,64-64-1,-95 33-15</inkml:trace>
  <inkml:trace contextRef="#ctx0" brushRef="#br0" timeOffset="88937.43">32035 15685 0,'0'63'47,"0"-31"-47,0 0 15,0-1-15,32-31 16,-32 64-16,64-32 31,-33-32 16,-31-64-47,32 64 31,0 0-15,31 32 15,-63 0-15,32-32-1,0 0-15</inkml:trace>
  <inkml:trace contextRef="#ctx0" brushRef="#br0" timeOffset="89194.76">32448 15812 0,'-32'0'31,"-31"0"-31,63 63 16,0-31 0,0 0-1,32-32 16,-1 0 1,1-64-17,-32 1 1</inkml:trace>
  <inkml:trace contextRef="#ctx0" brushRef="#br0" timeOffset="89473.75">32448 15748 0,'0'0'0,"64"0"16,-33 0 15,1 0-15,63 64-1,-63-33 1,0 1 0,-32 32 15,0-96 16,0-32-32,63-31 1,-31 63 0,63-31-1</inkml:trace>
  <inkml:trace contextRef="#ctx0" brushRef="#br0" timeOffset="90432.42">32956 15018 0,'0'-32'0,"0"64"0,-32-64 16,-31-31-1,31-1 1,-31 1 0,-33-64-1,65 63-15,-128 1 16,32-1 0,-64 1-1,33 63 1,31-32-1,63 32 1,-95 0 0,64 0-16,0 63 15,-32-31 17,95 32-32,-63 31 15,0 32 1,-32 95 15,95-95-15,32-63-16,-64 63 15,64 31 1,0 33 0,32 31-1,63-95 1,1-32-1,-1-31 17,-32-1-32,33 1 15,62 31 1,-31-63 0,96 0-1,-1-32 16,0 0-15,-127 0-16,64 0 16,-95 0-16,63 0 15,-64 0 1,1-32 0,-1-32-1,-31-63 1,31 64-1,1-96 1,-64-31 0,63-33-1,-63 128-15,0 0 16,-31 31-16,-65-63 16,65 96-1,-96-33 1,31 1-1,1 63 1,0 0 0,31 0-1</inkml:trace>
  <inkml:trace contextRef="#ctx0" brushRef="#br0" timeOffset="91939.72">32162 14478 0,'0'0'15,"0"-32"1110</inkml:trace>
  <inkml:trace contextRef="#ctx0" brushRef="#br0" timeOffset="107402.37">19780 984 0,'0'0'15,"32"-31"1,-32-1 15,0-32 16,-64 128 0,1-32-16,31 63-31,32-63 16,0 63-1,-64-63-15,64 95 16,32-64 15,0-31-15,31-32 0,1 0-1,-1-32 1,-31-31-1,-32-1 1,0-63 0,0 95-1,-32-63 1,1 95 15,31 32 0</inkml:trace>
  <inkml:trace contextRef="#ctx0" brushRef="#br0" timeOffset="108036.84">20224 794 0,'0'0'0,"0"32"78,0-1-62,0 1-16,0 32 16,0-1-16,0 1 15,0 31 1,0 32 0,0-32-1,64-95 16,-64-32 1,32-63-17,31 32 1,1 63 0,-1 0-1,1 31 1,-64 33-16,63-1 31,-63 33-15,0-33-1,-63-31 1,31-32-16,-63 63 16,63-63-1,-63 0 1,63-31-1,64-1 1</inkml:trace>
  <inkml:trace contextRef="#ctx0" brushRef="#br0" timeOffset="108340.75">20923 1270 0,'95'95'31,"-95"-63"-31,32 0 16,-32 31-16,0 1 16,0 31-1,0-31 1,0-1-1,-64-63 17,1 0-17,-1 0-15,33-63 16,31-64 0</inkml:trace>
  <inkml:trace contextRef="#ctx0" brushRef="#br0" timeOffset="108640.1">21050 762 0,'0'0'0,"-64"0"15,64 32 16,-31-32-31,31 63 16,63-63 31,-31-31-31,-32-1-1,-32 32 1,-31 32-1,-1-32-15</inkml:trace>
  <inkml:trace contextRef="#ctx0" brushRef="#br0" timeOffset="111354.69">21621 1524 0,'-31'0'140,"62"0"-62,33 0 94</inkml:trace>
  <inkml:trace contextRef="#ctx0" brushRef="#br0" timeOffset="112421">22256 1238 0,'32'0'32,"32"0"-1,-33 0-16,1 0 1,0 0 0,-32 32-16,63-32 0,-63 64 15,32-64 1,0 31-16,-32 1 31,0 32-15,0-1-1,0-31 1,-64-32 0,-63 0 15,96 0-15,31-64 30,31 64-46,-31-31 16,127-1 0,-31-32-1,-33 33 1,32-33 0,-63 64-16,32-32 15,-33 32 16,-31-31-15,-63 31 62,63 31-62,-32-31-1,32 64-15,0-32 32,0 31-17,0 1 17,0-33-17,64-31 1,-33 0-1,1 0 1,0 32 0,31-32-16</inkml:trace>
  <inkml:trace contextRef="#ctx0" brushRef="#br0" timeOffset="112955.74">23526 1270 0,'64'0'16,"-32"0"-1,63 0 1,-32 0-16,-31 0 16,0 0-1,31 0 1</inkml:trace>
  <inkml:trace contextRef="#ctx0" brushRef="#br0" timeOffset="113172.62">23622 1588 0,'0'0'0,"0"31"16,95-31 31,-32 0-47,-31 0 15,0 0-15,95 0 16,-64 0 0</inkml:trace>
  <inkml:trace contextRef="#ctx0" brushRef="#br0" timeOffset="114510.46">24701 762 0,'0'64'31,"32"-64"-31,-32 95 16,32-32-1,31 33 1,1-65-16</inkml:trace>
  <inkml:trace contextRef="#ctx0" brushRef="#br0" timeOffset="115363.76">25939 1080 0,'-31'0'47,"-1"0"-47,-32 0 15,1 0-15,-1 0 0,1 0 16,31 0 0,0 0-16,32 31 31,-63 33 0,63-1-15,32-31-1,-1 32 1,33-64 0,31 31-1,-31 1 1,-33 32 0,1-64-1,-32 31 1,-63 1 15,31-32-15,0 0-16,0 0 15,-31 0 1,31 0 0,32-32-1</inkml:trace>
  <inkml:trace contextRef="#ctx0" brushRef="#br0" timeOffset="115577.81">26384 635 0,'0'95'47,"0"-63"-31</inkml:trace>
  <inkml:trace contextRef="#ctx0" brushRef="#br0" timeOffset="115795.34">26924 1111 0,'0'0'0,"0"32"47</inkml:trace>
  <inkml:trace contextRef="#ctx0" brushRef="#br0" timeOffset="116022.14">27051 1619 0,'0'64'15,"0"-1"1,0 33 15,0-33-15,-32-63-1,32 32-15,-64-32 16</inkml:trace>
  <inkml:trace contextRef="#ctx0" brushRef="#br0" timeOffset="117698.7">28321 572 0,'0'0'0,"-64"0"47,1 31-31,-1 33 0,64-32-1,-32 31 1,32-31-16,0 0 15,0 63-15,0-32 16,0-31 0,96-32-1,-33 0 1,1 0 0,-33-127 15,-31 64-16,0-33-15,0 65 32</inkml:trace>
  <inkml:trace contextRef="#ctx0" brushRef="#br0" timeOffset="118206.43">28575 476 0,'0'64'31,"0"-32"-31,0-1 16,0 33-1,0-32-15,0 63 16,0-32 0,0 1-1,0-1 1,0-31 0,63-32 46,-31 0-46,0 64 15,-32-1-15,0-31-1,0 31 1,-32-63-1,0 0 1,-31 0 15,63-31-15,0-1-16</inkml:trace>
  <inkml:trace contextRef="#ctx0" brushRef="#br0" timeOffset="118524.59">29051 921 0,'0'0'15,"0"63"-15,63-63 0,-63 64 16,0-32-1,32 31 1,-32 1 0,0-1-1,0-31 1,-63-32 0,31 0 15,0 0-16,32-64 1</inkml:trace>
  <inkml:trace contextRef="#ctx0" brushRef="#br0" timeOffset="118681.76">29178 635 0,'32'0'31</inkml:trace>
  <inkml:trace contextRef="#ctx0" brushRef="#br0" timeOffset="119191.99">29749 1080 0,'-63'0'78</inkml:trace>
  <inkml:trace contextRef="#ctx0" brushRef="#br0" timeOffset="119912.12">30289 794 0,'0'63'62,"0"1"-62,-32-32 16,32-1-1,0 65 1,0-65-16,0 33 16,0-1-1,0-94 48,0-33-48,0 32-15,0 1 0,0-33 16,32 1 0,0-1-1,0 32 1,31-31 0,-31 63 30,-32 32-30,0 63 15,0 0-15,0-31 0,0-1-1,0 1 1,0-33-1,0 1 1</inkml:trace>
  <inkml:trace contextRef="#ctx0" brushRef="#br0" timeOffset="120076.87">30321 1175 0,'63'-32'15,"-31"32"1</inkml:trace>
  <inkml:trace contextRef="#ctx0" brushRef="#br0" timeOffset="120348.32">30829 953 0,'0'31'0,"32"-31"15,-32 64-15,0-1 32,0 1-32,0-32 15,0 31 1</inkml:trace>
  <inkml:trace contextRef="#ctx0" brushRef="#br0" timeOffset="120917.32">30861 857 0,'0'0'16,"63"-31"-1,-31 31 1,0 0 0,-32-32-16,31 32 31,-31 63 0,0 1-15,-31-1-16,-33-31 15,32 32 17,32-33 15,0 33-16,32-1-16,-32-31 1,0 0 0,0 0-1,-32-32 48,1 0-48</inkml:trace>
  <inkml:trace contextRef="#ctx0" brushRef="#br0" timeOffset="121285.27">31591 826 0,'0'-32'16,"-64"64"46,33 31-46,31 1-1,-32-33 1,32 33 0,-64 31-1,64-63 1,0 0-16,32-32 15,63 0 1,-63 0-16</inkml:trace>
  <inkml:trace contextRef="#ctx0" brushRef="#br0" timeOffset="121569.85">32067 857 0,'0'0'0,"-32"0"47,32 64-47,-31-64 15,31 63-15,-32-31 16,32 0-1,0 63-15,-64-31 16,64-33 0,32 1 15</inkml:trace>
  <inkml:trace contextRef="#ctx0" brushRef="#br0" timeOffset="121891.82">32480 921 0,'0'0'15,"32"0"-15,-32 32 16,63 31-1,-31 32-15,31-95 16,-63 96-16,0-33 31,-31-31-15,-1-32-16,0 32 16,-31 31 15</inkml:trace>
  <inkml:trace contextRef="#ctx0" brushRef="#br0" timeOffset="122116.77">33242 921 0</inkml:trace>
  <inkml:trace contextRef="#ctx0" brushRef="#br0" timeOffset="122815.65">33337 1365 0,'0'32'31,"0"32"329,0-1-345,0 1 1,-63-33-1,-1-31 1,64 64 0,-95-64-16,63 0 15,-95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1:00:17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3714 5906 0,'32'0'219,"32"0"-203,31 0-1,-32 0-15,1 0 16,63 0-1,-64 0 1,33 0 0,-65 0-1,65 0 1,-33 0 0,32 0-1,1 0 1,-33 0-1,64 0 1,-32 0 0,-63 0-1,159 0 1,-128 0 0,32 0-1,1 0 1,-33 0-1,32 0 17,1 0-17,-1-64 1,-32 64 0,1 0-1,31 0 1,-63 0-1,0 0 1,-1 0-16,33 0 31,-32 0-15,-1 0 15</inkml:trace>
  <inkml:trace contextRef="#ctx0" brushRef="#br0" timeOffset="1748.66">7620 6001 0,'0'0'0,"63"0"140,-31 0-124,31 0-16,-31 0 16,0 0-16,31 0 15,-31 0-15,95-32 16,-63 32-16,94 0 15,-31-32 17,-31 32-17,-1 0 1,0 0 0,-31 0-1,-1 0 1,-31 0-1,31 0 1,-31 0 0,0 0-1,31 0 1,33 0 0,-65 0-1,33 0 1,-32 0-1,-1 0 1,1 0 15,63 0-15,-31 0 0,-32 0-1,63 0 1,-32 0-1,-31 0 1,0 0 0,31 0-1,-31 0 1,0 0 15,0 0 32</inkml:trace>
  <inkml:trace contextRef="#ctx0" brushRef="#br0" timeOffset="4461.79">11430 6033 0,'0'0'0,"31"0"110,65 0-95,-33 0-15,-31 0 16,31 0 0,64 0-16,32 0 31,-64 0-15,-63 0-16,63 0 15,-31 0 1,31 0-1,-31 0 1,-33 0 0,33 0 15,-96 0 235,0 0-204,64 0 282</inkml:trace>
  <inkml:trace contextRef="#ctx0" brushRef="#br0" timeOffset="6053.96">13779 6128 0,'32'0'47,"0"0"-32,-1 0 1,1 0-16,32 0 0,-33 0 15,65 0 1,-1 0 0,32 0-1,63 0 1,-126 0-16,31 0 16,-31 0-16,63 0 15,0 0 1,31 0-1,-31 0 1,64 0 0,-32 0 15,-64 0-31,0 0 16,-63 0-1,0 0 1,31 0-16,32-64 15,-31 64 1,31 0 0,0-31-1,1 31 1,-65 0 0,-31-32 62,0-32 469</inkml:trace>
  <inkml:trace contextRef="#ctx0" brushRef="#br0" timeOffset="8805.03">3397 8160 0,'95'0'391,"-63"0"-375,31 0-16,96 0 15,-95 0-15,-1 0 16,64 0-1,-63 0-15,31 0 16,-32 0 0,33 0-1,-65 0-15,33 0 16,-32 0 0,31 0-1,32 0 1,-31 0-1,31 0 1,-31 0 0,63 0-1,-64 0 1,1 0 0,-33 0-1,33 0-15,-1 0 16,1 0-1,-32 0 1,-1 0 0,33 0-1,31 0 1,-31 0 15,31 0-15,32 0-1,-64 0 1,33 0 0,-33 0-1,1 0 1,-1 0 0,32-64-1,-31 64 1,63 0-1,-64-31 1,1 31 0,-1 0-1,33 0 17,-65 0-17,1 0 1,-32-32 562,0-32-562</inkml:trace>
  <inkml:trace contextRef="#ctx0" brushRef="#br0" timeOffset="10364.98">7969 8065 0,'63'0'93,"-31"0"-77,32 0-16,-1 0 16,32 0-16,64 0 15,0 0 1,31 0 0,-94 0-1,94 0 1,1 0-1,-64 0 1,0 0 0,-32 0-1,-63 0 63,31 0 47,-31 0-125,31 0 16</inkml:trace>
  <inkml:trace contextRef="#ctx0" brushRef="#br0" timeOffset="11166.68">11334 8223 0,'0'-31'62,"64"31"1,-32 0-63,31 0 15,1 0-15,-1 0 16,1 0-1,126 0 1,-95-64-16,-31 64 16,95 0-1,-128 0 1,33 0 109,-64-32-125</inkml:trace>
  <inkml:trace contextRef="#ctx0" brushRef="#br0" timeOffset="11901.78">13843 8160 0,'63'0'63,"-31"0"-47,31 0-16,1 0 15,31 0-15,0 0 16,1 0-16,158 0 15,31 63 1,-126-63 0,-64 0-1,-31 0-15,-1 0 16,-31 0 15,0 0 0,31 0 63,-31 0-31</inkml:trace>
  <inkml:trace contextRef="#ctx0" brushRef="#br0" timeOffset="13673.68">20955 3429 0,'0'64'32,"0"-33"-17,0 33-15,0-32 16,0 31-1,0 1-15,0-33 16,0 33 0,31-32-1,-31 31 1</inkml:trace>
  <inkml:trace contextRef="#ctx0" brushRef="#br0" timeOffset="14084.66">20955 3239 0,'-32'0'16,"64"0"-16,-64-32 0,0 32 15,0 0 1,-31 0 15,63 63-15,0 33 0,0-65-1,32-31 1,31 0-1,1 0 1,-64-31 0,0-33-1,31 64 48</inkml:trace>
  <inkml:trace contextRef="#ctx0" brushRef="#br0" timeOffset="14376.64">21463 3493 0,'0'63'32,"63"1"-17,-63-1 1,0-31-16,0 31 16,0 1-1,0-1-15,0-31 16,0 32-1,0-33 1,32-31 0</inkml:trace>
  <inkml:trace contextRef="#ctx0" brushRef="#br0" timeOffset="14723.17">21558 3556 0,'0'0'16,"0"-63"-16,63 31 15,-31 32 1,32 0 0,-33 0-1,33 32 1,-64 31-1,0-31 1,0 31 0,-32-31-1,0-32 1,1 32 0,-33-32-1,64-32 16</inkml:trace>
  <inkml:trace contextRef="#ctx0" brushRef="#br0" timeOffset="15195.84">21844 3334 0,'31'0'31,"-31"32"-15,64 63-16,-64-63 15,0-1-15,32 65 16,-32-1 0,0-32-1,0 1 1,0-32 15,31-32 0,-31-32-15,0-32-16,32 64 16,-32-31-16,64-1 15,-33 32 16,1 0-15,-32 63 0,64 1-1,-64-32 1,0 31-16,31-31 16</inkml:trace>
  <inkml:trace contextRef="#ctx0" brushRef="#br0" timeOffset="16072.2">22574 3683 0,'0'0'15,"0"-32"-15,-64 96 63,64 31-48,0-31 1,0-33 0,0 33-1,0-32-15,32-32 16,0 63-1,0-63 1,31-32 15,1-31-15,-3271-1-16,6445 1 16,-3238 31-1,0-31 1,0 31-1,-63 32 17,31 0-17,32 32 32,64-32 0,-33 0-31,33 0-1,-64 31 1,32-31 0,-32 64-1,0-32 1,0-1-1,63-31 32,-31-63-31,-32-1 0,63 64-1,-63-63-15,32 63 16,0-32-1,31 32 1,1 0 0,-64 32-1,0 31 17</inkml:trace>
  <inkml:trace contextRef="#ctx0" brushRef="#br0" timeOffset="17337.91">22606 5810 0,'0'32'16,"0"0"-16,0 31 15,63 1 1,-31 31 0,0-63-1</inkml:trace>
  <inkml:trace contextRef="#ctx0" brushRef="#br0" timeOffset="17697.43">22606 5366 0,'0'0'16,"-32"0"-16,-32 0 16,64 32-1,0-1-15,0 33 16,0-32 0,32-32 15,32 0-31,-1-64 31,-63 1-15,0-1-1</inkml:trace>
  <inkml:trace contextRef="#ctx0" brushRef="#br0" timeOffset="18012.58">23336 5588 0,'0'32'31,"0"31"-15,0 1-16,32-32 15,-32 63 1,0-32-16,0 1 15,63-32-15,-63 31 32</inkml:trace>
  <inkml:trace contextRef="#ctx0" brushRef="#br0" timeOffset="18305.62">23431 5556 0,'32'-63'16,"-64"126"-16,127-158 16,-31 95-1,-32 0 1,-32 64-16,0-1 31,0 1-15,0-1-16,-96-31 15,33-32 1,31 0 0</inkml:trace>
  <inkml:trace contextRef="#ctx0" brushRef="#br0" timeOffset="18807">23844 5461 0,'0'32'31,"32"63"-15,-32 0 0,63-63-1,-63 63 1,0-63 0,0 32-16,0-33 15,32-94 63,31-1-62,-31 64 0,-32-31-1,32 31-15,31 0 16,-31 31-1,0 33 1,-32-32-16,63 31 16,-63 1 15,0-1-15,32-63-16</inkml:trace>
  <inkml:trace contextRef="#ctx0" brushRef="#br0" timeOffset="19911.34">24669 5652 0,'0'0'16,"-31"0"46,-1 0-46,-32 0 0,64 95-1,0 32 1,0-95 0,32 31-1,-32 1 1,32-1-1,0-63 1,31 0 0,1 0-1,-1-32 1,32 32-16,-95-63 16,32-32-16,-32 31 15,0 1 16,0-1-15,-32 32 0,-31 32 15,31 0-15,32 32-1,0 32-15,0-33 16,64-31 31,-1 0-32,1-31 1,-33 31 0,33-32-1,-32 32-15,-1 0 31,1 0-15,32 0 0,-33 63-1,-31-31 1,0 0 0,0-64 46,32 0-62,-32-31 16,95-1-1,-63-31 1,0 95 0,31 0-1,-31 0 1,-32 64-1,32 31 1,-32-32 0,0 1-1,63-64-15</inkml:trace>
  <inkml:trace contextRef="#ctx0" brushRef="#br0" timeOffset="20330.12">25812 5652 0,'32'0'16,"0"0"0,0 0-1,31 0 1,-63-32-1,32 32 1,-32-64-16,0 33 16,0-1-1,0-32 17,-32 64-17,0 0 1,32 64-1,-63-1 1,31 1 0,32-1-16,0-31 15,0 0-15,0 63 16,0-31 0,95-64-1,-63 0-15</inkml:trace>
  <inkml:trace contextRef="#ctx0" brushRef="#br0" timeOffset="21161.58">26892 5906 0,'-64'-32'32,"33"32"-1,-1 0 0,32 32 0,32-32 1,-1 0-17,-31-32 32,64 32 31</inkml:trace>
  <inkml:trace contextRef="#ctx0" brushRef="#br0" timeOffset="21792.66">28003 6033 0,'64'0'15,"-1"-32"1,32 32 0,1 0-16,-1 0 15,-32 0-15,33 0 16,31 0 0,-64 0-1,-31 0 1,-64 0 62</inkml:trace>
  <inkml:trace contextRef="#ctx0" brushRef="#br0" timeOffset="22407.71">27305 7017 0,'31'-32'32,"33"32"-17,-32 0 1,63-32 0,-63 32-16,31 0 15,-31 0 16,31 0-31</inkml:trace>
  <inkml:trace contextRef="#ctx0" brushRef="#br0" timeOffset="22753.6">27146 7842 0,'63'0'0,"-31"-31"16,0 31-1,127-32-15,-96 32 16,96-64 0,-127 64-1,-1 0 1,-31 32 15,0 0-15</inkml:trace>
  <inkml:trace contextRef="#ctx0" brushRef="#br0" timeOffset="23098">27114 8668 0,'64'0'31,"-64"-32"-15,95 32-16,-32-32 15,1 32 1,-1-63 0</inkml:trace>
  <inkml:trace contextRef="#ctx0" brushRef="#br0" timeOffset="23487.68">26955 9112 0,'32'0'32,"32"0"-17,-33 0-15,65 0 16,-33-31 0,32 31-1,-63 0 1</inkml:trace>
  <inkml:trace contextRef="#ctx0" brushRef="#br0" timeOffset="23863.91">26670 9938 0,'63'0'15,"1"0"1,31-64 0,-32 33-16,1 31 15,-1-64 1,33 64 0,-65-32-1,1 32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3-09T11:01:15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5651 7239 0,'32'0'204,"31"0"-189,1 0-15</inkml:trace>
  <inkml:trace contextRef="#ctx0" brushRef="#br0" timeOffset="945.62">9048 6795 0,'0'63'125,"0"-31"-125,32 63 16,-32-31-1,0-33 1,32-31-1,0 0 1,31 0 0,1 0-1,-1 0 1,32-63 0,1 31-1,-65-31 1,65 63-1,-65-32-15,33 32 32,-1 0-17</inkml:trace>
  <inkml:trace contextRef="#ctx0" brushRef="#br0" timeOffset="2100.58">8604 7684 0,'0'31'78,"0"1"-62,32-32-1,-32 64-15,0-33 16,0 33 0,0-32 15,63-32-31,-31 0 31,63-32-15,32-32-1,64 1 1,-64-32 0,-32 63-1,-63 0 1,95-31-1,-96 63 17</inkml:trace>
  <inkml:trace contextRef="#ctx0" brushRef="#br0" timeOffset="9793.44">7239 12065 0,'0'0'0,"0"-63"0,0 31 31,0 0 1,-32 32-17,32-32 1,95 32 62,-31 0-78,-33-63 16,33 63-16,-1 0 15,1 0 1,95-32-16,-32 32 15,-32-63 1,-32 63 0,1-32 15,-1 32-31,-31 0 31,0 0 0</inkml:trace>
  <inkml:trace contextRef="#ctx0" brushRef="#br0" timeOffset="38031.98">9017 12065 0,'-32'0'16,"95"0"93,1 0-109,-1 0 16,1 0-16,-1 0 16,64 32-1,-63-32 1,126 0-16,1 0 16,-64 0 15,-64 32-31,64-32 15,32 0 1,-32 0 0,0 0-1,95 0 1,-31 0 0,-64 0-1,-64 0 1,64-64-1,-31 64 1,-1 0 15,-32-32-15,1 32-16,-1 0 16,1-63-1,-1 63 1,-31 0-1,0 0 32,-32-32 735,0 0-751,-32 32-31,32-63 15</inkml:trace>
  <inkml:trace contextRef="#ctx0" brushRef="#br0" timeOffset="39411.01">28702 11652 0,'0'0'0,"-32"0"16</inkml:trace>
  <inkml:trace contextRef="#ctx0" brushRef="#br0" timeOffset="40085.37">28448 12732 0</inkml:trace>
  <inkml:trace contextRef="#ctx0" brushRef="#br0" timeOffset="40432.94">28448 11557 0,'0'32'62</inkml:trace>
  <inkml:trace contextRef="#ctx0" brushRef="#br0" timeOffset="40920.24">28511 11811 0,'0'-32'0,"0"64"0</inkml:trace>
  <inkml:trace contextRef="#ctx0" brushRef="#br0" timeOffset="41541.55">28575 11875 0</inkml:trace>
  <inkml:trace contextRef="#ctx0" brushRef="#br0" timeOffset="41856.11">28352 13018 0,'-31'0'32,"-1"0"15</inkml:trace>
  <inkml:trace contextRef="#ctx0" brushRef="#br0" timeOffset="46341.65">11017 14764 0,'63'0'453,"-31"0"-453,32-32 16</inkml:trace>
  <inkml:trace contextRef="#ctx0" brushRef="#br0" timeOffset="47777.05">27813 15050 0,'0'-32'15,"31"-32"79,33 64-94,-1 0 16,33-31-1,31 31-15,31-64 0,96 1 16,-31 63-1,-65-32 17</inkml:trace>
  <inkml:trace contextRef="#ctx0" brushRef="#br0" timeOffset="49420.3">2952 15843 0,'0'0'0,"32"0"16,159-31-1,-128 31 1,-31 0-16,31-64 16,-31 64-16,63 0 0,-63-32 15,0 32-15,31 0 16,33-31-1,-65 31-15,33 0 16,-32 0 93,-32 127-93,0-32-16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6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20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47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44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2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38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8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04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05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30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0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962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12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Logo on BR">
  <p:cSld name="1_Title and Content - Logo on B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3"/>
          <p:cNvGrpSpPr/>
          <p:nvPr/>
        </p:nvGrpSpPr>
        <p:grpSpPr>
          <a:xfrm>
            <a:off x="10721797" y="6047527"/>
            <a:ext cx="1339024" cy="407045"/>
            <a:chOff x="10721798" y="852808"/>
            <a:chExt cx="1339024" cy="407045"/>
          </a:xfrm>
        </p:grpSpPr>
        <p:pic>
          <p:nvPicPr>
            <p:cNvPr id="47" name="Google Shape;47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53"/>
            <p:cNvSpPr/>
            <p:nvPr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9" name="Google Shape;49;p53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53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" name="Google Shape;51;p53"/>
          <p:cNvPicPr preferRelativeResize="0"/>
          <p:nvPr/>
        </p:nvPicPr>
        <p:blipFill rotWithShape="1">
          <a:blip r:embed="rId3">
            <a:alphaModFix/>
          </a:blip>
          <a:srcRect t="86739" r="1768" b="3534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sz="34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3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54;p53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81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Noto Sans Symbols"/>
              <a:buChar char="⮩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81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81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2400"/>
              <a:buChar char="•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81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2400"/>
              <a:buChar char="•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Swati R Sharma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57;p53"/>
          <p:cNvSpPr txBox="1"/>
          <p:nvPr/>
        </p:nvSpPr>
        <p:spPr>
          <a:xfrm>
            <a:off x="3364394" y="6604000"/>
            <a:ext cx="546320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#21CS05102(OOP)  Unit 05 – Object-Oriented Thinking</a:t>
            </a:r>
            <a:endParaRPr/>
          </a:p>
        </p:txBody>
      </p:sp>
      <p:sp>
        <p:nvSpPr>
          <p:cNvPr id="58" name="Google Shape;58;p53"/>
          <p:cNvSpPr txBox="1"/>
          <p:nvPr/>
        </p:nvSpPr>
        <p:spPr>
          <a:xfrm>
            <a:off x="9982200" y="1577009"/>
            <a:ext cx="95891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OOP is very interesting subject…I like it</a:t>
            </a:r>
            <a:endParaRPr sz="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3624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Logo on TR">
  <p:cSld name="1_Title and Content - Logo on T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4"/>
          <p:cNvGrpSpPr/>
          <p:nvPr/>
        </p:nvGrpSpPr>
        <p:grpSpPr>
          <a:xfrm>
            <a:off x="10721798" y="852808"/>
            <a:ext cx="1339024" cy="407045"/>
            <a:chOff x="10721798" y="852808"/>
            <a:chExt cx="1339024" cy="407045"/>
          </a:xfrm>
        </p:grpSpPr>
        <p:pic>
          <p:nvPicPr>
            <p:cNvPr id="61" name="Google Shape;61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54"/>
            <p:cNvSpPr/>
            <p:nvPr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3" name="Google Shape;63;p54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" name="Google Shape;64;p54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5" name="Google Shape;65;p54"/>
          <p:cNvPicPr preferRelativeResize="0"/>
          <p:nvPr/>
        </p:nvPicPr>
        <p:blipFill rotWithShape="1">
          <a:blip r:embed="rId3">
            <a:alphaModFix/>
          </a:blip>
          <a:srcRect t="86739" r="1768" b="3534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sz="34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54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54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54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marL="914400" lvl="1" indent="-355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marL="1371600" lvl="2" indent="-3429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marL="1828800" lvl="3" indent="-330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3064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Swati R Sharma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71;p54"/>
          <p:cNvSpPr txBox="1"/>
          <p:nvPr/>
        </p:nvSpPr>
        <p:spPr>
          <a:xfrm>
            <a:off x="3364394" y="6604000"/>
            <a:ext cx="546320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#21CS05102(OOP)  Unit 05 – Object-Oriented Thinking</a:t>
            </a:r>
            <a:endParaRPr/>
          </a:p>
        </p:txBody>
      </p:sp>
      <p:sp>
        <p:nvSpPr>
          <p:cNvPr id="72" name="Google Shape;72;p54"/>
          <p:cNvSpPr txBox="1"/>
          <p:nvPr/>
        </p:nvSpPr>
        <p:spPr>
          <a:xfrm>
            <a:off x="9982200" y="1577009"/>
            <a:ext cx="95891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OOP is very interesting subject…I like it</a:t>
            </a:r>
            <a:endParaRPr sz="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416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  <p:sldLayoutId id="2147483693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br>
              <a:rPr lang="en-IN" b="0" dirty="0"/>
            </a:br>
            <a:r>
              <a:rPr lang="en-US"/>
              <a:t>Objects, Classes and Methods</a:t>
            </a: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7677" y="5998993"/>
            <a:ext cx="3735998" cy="290081"/>
          </a:xfrm>
        </p:spPr>
        <p:txBody>
          <a:bodyPr/>
          <a:lstStyle/>
          <a:p>
            <a:r>
              <a:rPr lang="en-US" dirty="0"/>
              <a:t>chirag.joshi@marwadieducation.edu.in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ICT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Dr.Chirag Joshi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3140705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1026">
            <a:extLst>
              <a:ext uri="{FF2B5EF4-FFF2-40B4-BE49-F238E27FC236}">
                <a16:creationId xmlns:a16="http://schemas.microsoft.com/office/drawing/2014/main" id="{D1A8C076-02AC-B40A-94B0-AB69FBD1C866}"/>
              </a:ext>
            </a:extLst>
          </p:cNvPr>
          <p:cNvSpPr txBox="1">
            <a:spLocks/>
          </p:cNvSpPr>
          <p:nvPr/>
        </p:nvSpPr>
        <p:spPr>
          <a:xfrm>
            <a:off x="3250369" y="142336"/>
            <a:ext cx="4646613" cy="735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Object-Oriented Programming</a:t>
            </a:r>
            <a:br>
              <a:rPr lang="en-US" sz="2800" b="1" dirty="0"/>
            </a:br>
            <a:r>
              <a:rPr lang="en-US" sz="2800" b="1" dirty="0"/>
              <a:t>(01CT0105)</a:t>
            </a:r>
          </a:p>
        </p:txBody>
      </p:sp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pic>
        <p:nvPicPr>
          <p:cNvPr id="177" name="Google Shape;177;p7" descr="Image result for p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8777" y="1037877"/>
            <a:ext cx="1999211" cy="14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 descr="Image resul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1977" y="974188"/>
            <a:ext cx="2105262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 descr="Image resul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606" y="974188"/>
            <a:ext cx="2086495" cy="144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 descr="Image resul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6377" y="3231776"/>
            <a:ext cx="1983761" cy="198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 descr="Image resul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831977" y="3536575"/>
            <a:ext cx="2567608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2749985" y="2484652"/>
            <a:ext cx="6767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Pen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8272527" y="2477877"/>
            <a:ext cx="10846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Laptop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Bench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5429980" y="524241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Projector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4687846" y="5843664"/>
            <a:ext cx="272666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Physical objects…</a:t>
            </a:r>
            <a:endParaRPr sz="2400" b="1">
              <a:solidFill>
                <a:srgbClr val="C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1204" y="3560387"/>
            <a:ext cx="2347113" cy="127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 txBox="1"/>
          <p:nvPr/>
        </p:nvSpPr>
        <p:spPr>
          <a:xfrm>
            <a:off x="8569352" y="5224210"/>
            <a:ext cx="7508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Bike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0" name="Google Shape;190;p7"/>
          <p:cNvCxnSpPr/>
          <p:nvPr/>
        </p:nvCxnSpPr>
        <p:spPr>
          <a:xfrm>
            <a:off x="1612527" y="3079376"/>
            <a:ext cx="8877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87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 (Cont…)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4657164" y="5049050"/>
            <a:ext cx="3109895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Logical objects…</a:t>
            </a:r>
            <a:endParaRPr sz="2400" b="1">
              <a:solidFill>
                <a:srgbClr val="C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990" y="1532964"/>
            <a:ext cx="3182774" cy="271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9" name="Google Shape;199;p8" descr="Image resul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6364" y="2218764"/>
            <a:ext cx="442468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7324164" y="4293899"/>
            <a:ext cx="190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Bank Account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458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4270257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key</a:t>
            </a:r>
            <a:r>
              <a:rPr lang="en-US" dirty="0"/>
              <a:t> to understand Object Oriented Technology.</a:t>
            </a:r>
            <a:endParaRPr dirty="0"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/>
              <a:t>An entity that has state and behavior is known as an object. e.g., Mobile, Car, Door, Laptop </a:t>
            </a:r>
            <a:r>
              <a:rPr lang="en-US" dirty="0" err="1"/>
              <a:t>etc</a:t>
            </a:r>
            <a:r>
              <a:rPr lang="en-US" dirty="0"/>
              <a:t> </a:t>
            </a:r>
            <a:endParaRPr dirty="0"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/>
              <a:t>Each and every object posses</a:t>
            </a:r>
            <a:endParaRPr dirty="0"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Identity</a:t>
            </a:r>
            <a:endParaRPr dirty="0"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State</a:t>
            </a:r>
            <a:endParaRPr dirty="0"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Behavior </a:t>
            </a:r>
            <a:endParaRPr dirty="0"/>
          </a:p>
        </p:txBody>
      </p:sp>
      <p:sp>
        <p:nvSpPr>
          <p:cNvPr id="207" name="Google Shape;207;p9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>
            <a:gsLst>
              <a:gs pos="0">
                <a:srgbClr val="15537E"/>
              </a:gs>
              <a:gs pos="74000">
                <a:srgbClr val="77F0FF"/>
              </a:gs>
              <a:gs pos="83000">
                <a:srgbClr val="77F0FF"/>
              </a:gs>
              <a:gs pos="100000">
                <a:srgbClr val="A5F5FF"/>
              </a:gs>
            </a:gsLst>
            <a:lin ang="18900000" scaled="0"/>
          </a:gradFill>
          <a:ln w="12700" cap="flat" cmpd="sng">
            <a:solidFill>
              <a:srgbClr val="0E37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</a:t>
            </a:r>
            <a:endParaRPr sz="18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8" name="Google Shape;208;p9" descr="Youth Identity Workshop - Children and Youth"/>
          <p:cNvPicPr preferRelativeResize="0"/>
          <p:nvPr/>
        </p:nvPicPr>
        <p:blipFill rotWithShape="1">
          <a:blip r:embed="rId3">
            <a:alphaModFix/>
          </a:blip>
          <a:srcRect l="9603" t="992" r="32519" b="18712"/>
          <a:stretch/>
        </p:blipFill>
        <p:spPr>
          <a:xfrm>
            <a:off x="4611715" y="2830459"/>
            <a:ext cx="1543050" cy="133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 descr="Teach-ICT AS Level ICT OCR exam board - database attributes, entities and  entity relationship (E-R) diagrams"/>
          <p:cNvPicPr preferRelativeResize="0"/>
          <p:nvPr/>
        </p:nvPicPr>
        <p:blipFill rotWithShape="1">
          <a:blip r:embed="rId4">
            <a:alphaModFix/>
          </a:blip>
          <a:srcRect b="5694"/>
          <a:stretch/>
        </p:blipFill>
        <p:spPr>
          <a:xfrm>
            <a:off x="9308996" y="2270008"/>
            <a:ext cx="2672726" cy="245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 descr="Behavioral Images, Stock Photos &amp;amp; Vectors | Shutterstock"/>
          <p:cNvPicPr preferRelativeResize="0"/>
          <p:nvPr/>
        </p:nvPicPr>
        <p:blipFill rotWithShape="1">
          <a:blip r:embed="rId5">
            <a:alphaModFix/>
          </a:blip>
          <a:srcRect l="11195" t="11792" r="8804" b="21002"/>
          <a:stretch/>
        </p:blipFill>
        <p:spPr>
          <a:xfrm>
            <a:off x="6722229" y="4738385"/>
            <a:ext cx="20193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 descr="Free Picture Of A Key, Download Free Picture Of A Key png images, Free  ClipArts on Clipart Libra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011" y="841375"/>
            <a:ext cx="2439737" cy="12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436" y="5136726"/>
            <a:ext cx="2753826" cy="131728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80FA46-D978-B46B-9C0F-C417BD95FD95}"/>
                  </a:ext>
                </a:extLst>
              </p14:cNvPr>
              <p14:cNvContentPartPr/>
              <p14:nvPr/>
            </p14:nvContentPartPr>
            <p14:xfrm>
              <a:off x="799920" y="1771560"/>
              <a:ext cx="6801120" cy="294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80FA46-D978-B46B-9C0F-C417BD95FD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560" y="1762200"/>
                <a:ext cx="6819840" cy="29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4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 descr="Lamborghini Black Sports Car, Car Clipart Png, Black Vector, Car Vector PNG  and Vector with Transparent Background for Free Download | Super cars,  Sports car, Red sports car"/>
          <p:cNvPicPr preferRelativeResize="0"/>
          <p:nvPr/>
        </p:nvPicPr>
        <p:blipFill rotWithShape="1">
          <a:blip r:embed="rId5">
            <a:alphaModFix/>
          </a:blip>
          <a:srcRect t="22159" b="18180"/>
          <a:stretch/>
        </p:blipFill>
        <p:spPr>
          <a:xfrm>
            <a:off x="2476536" y="4529137"/>
            <a:ext cx="2324064" cy="10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 descr="Mercedes Benz SLS AMG GT​ | Gallery Yopriceville - High-Quality Images and  Transparent PNG Free Clipart"/>
          <p:cNvPicPr preferRelativeResize="0"/>
          <p:nvPr/>
        </p:nvPicPr>
        <p:blipFill rotWithShape="1">
          <a:blip r:embed="rId6">
            <a:alphaModFix/>
          </a:blip>
          <a:srcRect l="13628" t="24169" r="6179" b="7401"/>
          <a:stretch/>
        </p:blipFill>
        <p:spPr>
          <a:xfrm>
            <a:off x="4985932" y="4371975"/>
            <a:ext cx="2576417" cy="12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descr="Toyota C-HR Hatchback 1.8 Hybrid Design 5Dr Cvt | Intelligent Vehicle  Fina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47681" y="4403727"/>
            <a:ext cx="1920081" cy="117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 descr="Ferrari Icon Png Image | PNG Images Download | Ferrari Icon Png Image  pictures Download | Ferrari Icon Png Image PNG &amp;amp; Vector Stock Images | Free  png download"/>
          <p:cNvPicPr preferRelativeResize="0"/>
          <p:nvPr/>
        </p:nvPicPr>
        <p:blipFill rotWithShape="1">
          <a:blip r:embed="rId8">
            <a:alphaModFix/>
          </a:blip>
          <a:srcRect r="2721" b="14999"/>
          <a:stretch/>
        </p:blipFill>
        <p:spPr>
          <a:xfrm>
            <a:off x="9667762" y="4507111"/>
            <a:ext cx="2207417" cy="932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5627023" y="858320"/>
            <a:ext cx="570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5" name="Google Shape;225;p10"/>
          <p:cNvCxnSpPr>
            <a:stCxn id="218" idx="2"/>
            <a:endCxn id="219" idx="0"/>
          </p:cNvCxnSpPr>
          <p:nvPr/>
        </p:nvCxnSpPr>
        <p:spPr>
          <a:xfrm flipH="1">
            <a:off x="1245718" y="2571749"/>
            <a:ext cx="4666800" cy="175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10"/>
          <p:cNvCxnSpPr>
            <a:stCxn id="218" idx="2"/>
            <a:endCxn id="220" idx="0"/>
          </p:cNvCxnSpPr>
          <p:nvPr/>
        </p:nvCxnSpPr>
        <p:spPr>
          <a:xfrm flipH="1">
            <a:off x="3638518" y="2571749"/>
            <a:ext cx="2274000" cy="1957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10"/>
          <p:cNvCxnSpPr>
            <a:stCxn id="218" idx="2"/>
            <a:endCxn id="221" idx="0"/>
          </p:cNvCxnSpPr>
          <p:nvPr/>
        </p:nvCxnSpPr>
        <p:spPr>
          <a:xfrm>
            <a:off x="5912518" y="2571749"/>
            <a:ext cx="361500" cy="180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10"/>
          <p:cNvCxnSpPr>
            <a:stCxn id="218" idx="2"/>
            <a:endCxn id="222" idx="0"/>
          </p:cNvCxnSpPr>
          <p:nvPr/>
        </p:nvCxnSpPr>
        <p:spPr>
          <a:xfrm>
            <a:off x="5912518" y="2571749"/>
            <a:ext cx="279510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10"/>
          <p:cNvCxnSpPr>
            <a:stCxn id="218" idx="2"/>
            <a:endCxn id="223" idx="0"/>
          </p:cNvCxnSpPr>
          <p:nvPr/>
        </p:nvCxnSpPr>
        <p:spPr>
          <a:xfrm>
            <a:off x="5912518" y="2571749"/>
            <a:ext cx="4859100" cy="1935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230" name="Google Shape;230;p10"/>
          <p:cNvGraphicFramePr/>
          <p:nvPr>
            <p:extLst>
              <p:ext uri="{D42A27DB-BD31-4B8C-83A1-F6EECF244321}">
                <p14:modId xmlns:p14="http://schemas.microsoft.com/office/powerpoint/2010/main" val="1455051003"/>
              </p:ext>
            </p:extLst>
          </p:nvPr>
        </p:nvGraphicFramePr>
        <p:xfrm>
          <a:off x="103855" y="5698234"/>
          <a:ext cx="11617375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2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Object-1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Object-2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Object-3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Object-4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 dirty="0"/>
                        <a:t>Object-5</a:t>
                      </a:r>
                      <a:endParaRPr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1" name="Google Shape;231;p10"/>
          <p:cNvSpPr/>
          <p:nvPr/>
        </p:nvSpPr>
        <p:spPr>
          <a:xfrm>
            <a:off x="8850633" y="957945"/>
            <a:ext cx="448810" cy="1785256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9442354" y="1676443"/>
            <a:ext cx="6912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4722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066800"/>
            <a:ext cx="2743200" cy="11795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" name="Google Shape;239;p11"/>
          <p:cNvGraphicFramePr/>
          <p:nvPr>
            <p:extLst>
              <p:ext uri="{D42A27DB-BD31-4B8C-83A1-F6EECF244321}">
                <p14:modId xmlns:p14="http://schemas.microsoft.com/office/powerpoint/2010/main" val="1734067323"/>
              </p:ext>
            </p:extLst>
          </p:nvPr>
        </p:nvGraphicFramePr>
        <p:xfrm>
          <a:off x="457200" y="2895600"/>
          <a:ext cx="2286000" cy="22200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Properties (Describe)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Manufacturer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Year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0" name="Google Shape;240;p11"/>
          <p:cNvGraphicFramePr/>
          <p:nvPr>
            <p:extLst>
              <p:ext uri="{D42A27DB-BD31-4B8C-83A1-F6EECF244321}">
                <p14:modId xmlns:p14="http://schemas.microsoft.com/office/powerpoint/2010/main" val="4126914405"/>
              </p:ext>
            </p:extLst>
          </p:nvPr>
        </p:nvGraphicFramePr>
        <p:xfrm>
          <a:off x="3657600" y="4495800"/>
          <a:ext cx="2133600" cy="148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Methods (Actions)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Start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Drive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Park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11"/>
          <p:cNvGraphicFramePr/>
          <p:nvPr>
            <p:extLst>
              <p:ext uri="{D42A27DB-BD31-4B8C-83A1-F6EECF244321}">
                <p14:modId xmlns:p14="http://schemas.microsoft.com/office/powerpoint/2010/main" val="2616199106"/>
              </p:ext>
            </p:extLst>
          </p:nvPr>
        </p:nvGraphicFramePr>
        <p:xfrm>
          <a:off x="6629400" y="2743199"/>
          <a:ext cx="1524000" cy="14783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Events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On_Start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On_Parked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On_Brake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2" name="Google Shape;242;p11"/>
          <p:cNvSpPr txBox="1"/>
          <p:nvPr/>
        </p:nvSpPr>
        <p:spPr>
          <a:xfrm>
            <a:off x="7010400" y="1219200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OBJECT: CAR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43" name="Google Shape;243;p11"/>
          <p:cNvCxnSpPr>
            <a:stCxn id="242" idx="1"/>
            <a:endCxn id="238" idx="3"/>
          </p:cNvCxnSpPr>
          <p:nvPr/>
        </p:nvCxnSpPr>
        <p:spPr>
          <a:xfrm flipH="1">
            <a:off x="6096000" y="1409700"/>
            <a:ext cx="914400" cy="24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p11"/>
          <p:cNvCxnSpPr>
            <a:stCxn id="238" idx="1"/>
          </p:cNvCxnSpPr>
          <p:nvPr/>
        </p:nvCxnSpPr>
        <p:spPr>
          <a:xfrm flipH="1">
            <a:off x="1600200" y="1656588"/>
            <a:ext cx="1752600" cy="123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p11"/>
          <p:cNvCxnSpPr>
            <a:stCxn id="238" idx="2"/>
          </p:cNvCxnSpPr>
          <p:nvPr/>
        </p:nvCxnSpPr>
        <p:spPr>
          <a:xfrm>
            <a:off x="4724400" y="2246376"/>
            <a:ext cx="0" cy="22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11"/>
          <p:cNvCxnSpPr/>
          <p:nvPr/>
        </p:nvCxnSpPr>
        <p:spPr>
          <a:xfrm>
            <a:off x="6096000" y="2133600"/>
            <a:ext cx="1295400" cy="60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358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52" name="Google Shape;252;p12" descr="Objects - Computer Science Wik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2973" y="1589087"/>
            <a:ext cx="6952661" cy="375443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304084-231B-536C-2BCB-F4BFF274AABC}"/>
                  </a:ext>
                </a:extLst>
              </p14:cNvPr>
              <p14:cNvContentPartPr/>
              <p14:nvPr/>
            </p14:nvContentPartPr>
            <p14:xfrm>
              <a:off x="3966120" y="1863000"/>
              <a:ext cx="3795120" cy="202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304084-231B-536C-2BCB-F4BFF274AA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760" y="1853640"/>
                <a:ext cx="3813840" cy="20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74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58" name="Google Shape;258;p13" descr="Inheritance – The Aikins-Mensah S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062" y="906001"/>
            <a:ext cx="7394692" cy="5251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65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of Class Bird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1" y="860888"/>
            <a:ext cx="2146015" cy="2459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56" y="860888"/>
            <a:ext cx="2102198" cy="2466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84" y="860887"/>
            <a:ext cx="1898656" cy="2460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661" y="860887"/>
            <a:ext cx="1935462" cy="2466992"/>
          </a:xfrm>
          <a:prstGeom prst="rect">
            <a:avLst/>
          </a:prstGeom>
        </p:spPr>
      </p:pic>
      <p:pic>
        <p:nvPicPr>
          <p:cNvPr id="1040" name="Picture 16" descr="Peafowl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70" y="860887"/>
            <a:ext cx="1640961" cy="24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5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0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pic>
        <p:nvPicPr>
          <p:cNvPr id="270" name="Google Shape;270;p15" descr="PHP Classes and Objects | Free Tutorials Pl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980" y="1649257"/>
            <a:ext cx="6838040" cy="249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blueprint of an object</a:t>
            </a: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describes the object</a:t>
            </a: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 is </a:t>
            </a: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 of class</a:t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C7E4F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sz="5400" b="1" cap="none">
              <a:solidFill>
                <a:srgbClr val="C7E4F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>
                <a:solidFill>
                  <a:srgbClr val="FF00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Object1</a:t>
            </a:r>
            <a:endParaRPr sz="3200" b="1" cap="none">
              <a:solidFill>
                <a:srgbClr val="FF00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>
                <a:solidFill>
                  <a:srgbClr val="008C9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Object2</a:t>
            </a:r>
            <a:endParaRPr sz="3200" b="1" cap="none">
              <a:solidFill>
                <a:srgbClr val="008C9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807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endParaRPr lang="en-US" sz="2000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Defining classes for objects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Using classes from the java library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Methods	</a:t>
            </a:r>
          </a:p>
          <a:p>
            <a:pPr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86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/>
              <a:t>Class can be defined in multiple ways</a:t>
            </a:r>
          </a:p>
          <a:p>
            <a:pPr lvl="1"/>
            <a:r>
              <a:rPr lang="en-US" dirty="0"/>
              <a:t>A class is the </a:t>
            </a:r>
            <a:r>
              <a:rPr lang="en-US" dirty="0">
                <a:solidFill>
                  <a:srgbClr val="002060"/>
                </a:solidFill>
              </a:rPr>
              <a:t>building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the similar kind. </a:t>
            </a:r>
          </a:p>
          <a:p>
            <a:pPr lvl="1"/>
            <a:r>
              <a:rPr lang="en-US" dirty="0"/>
              <a:t>A class is a user-defined data type which combines data and methods.</a:t>
            </a:r>
          </a:p>
          <a:p>
            <a:pPr lvl="1"/>
            <a:r>
              <a:rPr lang="en-US" dirty="0"/>
              <a:t>A class describes both the </a:t>
            </a:r>
            <a:r>
              <a:rPr lang="en-US" dirty="0">
                <a:solidFill>
                  <a:srgbClr val="00206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behaviors</a:t>
            </a:r>
            <a:r>
              <a:rPr lang="en-US" dirty="0"/>
              <a:t> of objects.</a:t>
            </a:r>
          </a:p>
          <a:p>
            <a:r>
              <a:rPr lang="en-US" dirty="0"/>
              <a:t>Class contains </a:t>
            </a:r>
            <a:r>
              <a:rPr lang="en-US" dirty="0">
                <a:solidFill>
                  <a:srgbClr val="301B92"/>
                </a:solidFill>
              </a:rPr>
              <a:t>data members </a:t>
            </a:r>
            <a:r>
              <a:rPr lang="en-US" dirty="0"/>
              <a:t>(also known as field or property or data) and </a:t>
            </a:r>
            <a:r>
              <a:rPr lang="en-US" dirty="0">
                <a:solidFill>
                  <a:srgbClr val="301B92"/>
                </a:solidFill>
              </a:rPr>
              <a:t>member functions </a:t>
            </a:r>
            <a:r>
              <a:rPr lang="en-US" dirty="0"/>
              <a:t>(also known as method or action or behavior)</a:t>
            </a:r>
          </a:p>
          <a:p>
            <a:r>
              <a:rPr lang="en-US" dirty="0"/>
              <a:t>Classes are 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in C.</a:t>
            </a:r>
          </a:p>
          <a:p>
            <a:r>
              <a:rPr lang="en-US" dirty="0"/>
              <a:t>Class name can be given as per the </a:t>
            </a:r>
            <a:r>
              <a:rPr lang="en-US" dirty="0">
                <a:solidFill>
                  <a:srgbClr val="002060"/>
                </a:solidFill>
              </a:rPr>
              <a:t>Identifier Naming Conventions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722669-5391-D415-A38C-FE4B7899E549}"/>
                  </a:ext>
                </a:extLst>
              </p14:cNvPr>
              <p14:cNvContentPartPr/>
              <p14:nvPr/>
            </p14:nvContentPartPr>
            <p14:xfrm>
              <a:off x="548640" y="114480"/>
              <a:ext cx="11007360" cy="625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722669-5391-D415-A38C-FE4B7899E5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280" y="105120"/>
                <a:ext cx="11026080" cy="62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5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An Object is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variable</a:t>
            </a:r>
            <a:r>
              <a:rPr lang="en-US" dirty="0"/>
              <a:t> of a specific Class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data structure </a:t>
            </a:r>
            <a:r>
              <a:rPr lang="en-US" dirty="0"/>
              <a:t>that encapsulates data and functions in a single construct. </a:t>
            </a:r>
          </a:p>
          <a:p>
            <a:r>
              <a:rPr lang="en-US" dirty="0"/>
              <a:t>Object is a basic </a:t>
            </a:r>
            <a:r>
              <a:rPr lang="en-US" dirty="0">
                <a:solidFill>
                  <a:srgbClr val="002060"/>
                </a:solidFill>
              </a:rPr>
              <a:t>run-time entity</a:t>
            </a:r>
          </a:p>
          <a:p>
            <a:r>
              <a:rPr lang="en-US" dirty="0"/>
              <a:t>Objects are </a:t>
            </a:r>
            <a:r>
              <a:rPr lang="en-US" dirty="0">
                <a:solidFill>
                  <a:srgbClr val="002060"/>
                </a:solidFill>
              </a:rPr>
              <a:t>analogous</a:t>
            </a:r>
            <a:r>
              <a:rPr lang="en-US" dirty="0"/>
              <a:t> to the real-world entities. </a:t>
            </a:r>
          </a:p>
          <a:p>
            <a:endParaRPr lang="en-US" dirty="0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C40BC5-C758-4470-6EB7-9EA1D1744D6D}"/>
                  </a:ext>
                </a:extLst>
              </p14:cNvPr>
              <p14:cNvContentPartPr/>
              <p14:nvPr/>
            </p14:nvContentPartPr>
            <p14:xfrm>
              <a:off x="5268960" y="205920"/>
              <a:ext cx="5532480" cy="3760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C40BC5-C758-4470-6EB7-9EA1D1744D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9600" y="196560"/>
                <a:ext cx="5551200" cy="37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82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only the specification or blueprint for the object is defined; no memory or storage is allocated.</a:t>
            </a:r>
          </a:p>
          <a:p>
            <a:r>
              <a:rPr lang="en-US" dirty="0"/>
              <a:t>When an object of a class is declared, the memory is allocated as per the data members of a class</a:t>
            </a:r>
          </a:p>
          <a:p>
            <a:r>
              <a:rPr lang="en-US" dirty="0"/>
              <a:t>We can access the data members and member functions of a class by using a . (dot) operator.</a:t>
            </a:r>
          </a:p>
          <a:p>
            <a:r>
              <a:rPr lang="en-US" dirty="0"/>
              <a:t>Generally Class contains</a:t>
            </a:r>
          </a:p>
          <a:p>
            <a:pPr lvl="1"/>
            <a:r>
              <a:rPr lang="en-US" dirty="0"/>
              <a:t>Data Members</a:t>
            </a:r>
          </a:p>
          <a:p>
            <a:pPr lvl="1"/>
            <a:r>
              <a:rPr lang="en-US" dirty="0"/>
              <a:t>Member Functions</a:t>
            </a:r>
          </a:p>
          <a:p>
            <a:pPr lvl="1"/>
            <a:r>
              <a:rPr lang="en-US" dirty="0"/>
              <a:t>Constructor (Special Member Function)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B764B7-8604-3EB3-73F5-EEE727696178}"/>
                  </a:ext>
                </a:extLst>
              </p14:cNvPr>
              <p14:cNvContentPartPr/>
              <p14:nvPr/>
            </p14:nvContentPartPr>
            <p14:xfrm>
              <a:off x="4674600" y="171360"/>
              <a:ext cx="7441560" cy="605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B764B7-8604-3EB3-73F5-EEE7276961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40" y="162000"/>
                <a:ext cx="7460280" cy="60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Person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63810" y="1208586"/>
          <a:ext cx="2294340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</a:t>
                      </a:r>
                      <a:r>
                        <a:rPr lang="en-US" dirty="0" err="1"/>
                        <a:t>Narendra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Modi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71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Politician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8788" y="4035947"/>
          <a:ext cx="2619611" cy="1879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Amitabh </a:t>
                      </a:r>
                      <a:r>
                        <a:rPr lang="en-US" dirty="0" err="1"/>
                        <a:t>Bachchan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79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148386"/>
            <a:ext cx="1963763" cy="97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7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Account_No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BankAccount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1,00,000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B2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5,60,0000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BankAccount</a:t>
                      </a:r>
                      <a:r>
                        <a:rPr lang="en-US" sz="2000" dirty="0"/>
                        <a:t>: B3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Account_No</a:t>
                      </a:r>
                      <a:r>
                        <a:rPr lang="en-US" dirty="0"/>
                        <a:t>: 1001123003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balance: 10,000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Cube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/>
                        <a:t>Width:5cm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656" y="12926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John:Person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5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IBM:Company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56298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Parth:Person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Elbow Connector 15"/>
          <p:cNvCxnSpPr>
            <a:endCxn id="11" idx="1"/>
          </p:cNvCxnSpPr>
          <p:nvPr/>
        </p:nvCxnSpPr>
        <p:spPr>
          <a:xfrm flipV="1">
            <a:off x="2228850" y="2949524"/>
            <a:ext cx="1714500" cy="865731"/>
          </a:xfrm>
          <a:prstGeom prst="bentConnector3">
            <a:avLst>
              <a:gd name="adj1" fmla="val 63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43350" y="508014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TCS:Company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9697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Jaya:Person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9181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Amy:Person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Elbow Connector 23"/>
          <p:cNvCxnSpPr>
            <a:endCxn id="18" idx="1"/>
          </p:cNvCxnSpPr>
          <p:nvPr/>
        </p:nvCxnSpPr>
        <p:spPr>
          <a:xfrm>
            <a:off x="2228850" y="4745421"/>
            <a:ext cx="1714500" cy="705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8" idx="1"/>
          </p:cNvCxnSpPr>
          <p:nvPr/>
        </p:nvCxnSpPr>
        <p:spPr>
          <a:xfrm flipV="1">
            <a:off x="2228850" y="5450986"/>
            <a:ext cx="1714500" cy="413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42994" y="2580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050834" y="515859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employee </a:t>
            </a:r>
          </a:p>
          <a:p>
            <a:pPr algn="ctr"/>
            <a:r>
              <a:rPr lang="en-US" sz="1600" dirty="0"/>
              <a:t>of</a:t>
            </a:r>
            <a:endParaRPr lang="en-IN" sz="1600" dirty="0"/>
          </a:p>
        </p:txBody>
      </p:sp>
      <p:sp>
        <p:nvSpPr>
          <p:cNvPr id="29" name="Right Brace 28"/>
          <p:cNvSpPr/>
          <p:nvPr/>
        </p:nvSpPr>
        <p:spPr>
          <a:xfrm>
            <a:off x="6101256" y="1292674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035796" y="146103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101256" y="2333297"/>
            <a:ext cx="362606" cy="3531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035796" y="391436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7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2152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2349" y="133758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India:Country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49" y="2578684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NewDelhi:CapitalCity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0682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Canada:Country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27365" y="5366553"/>
          <a:ext cx="23157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Tokyo:CapitalCity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40337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France:Country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6553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Japan:Country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29458" y="26128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sp>
        <p:nvSpPr>
          <p:cNvPr id="29" name="Right Brace 28"/>
          <p:cNvSpPr/>
          <p:nvPr/>
        </p:nvSpPr>
        <p:spPr>
          <a:xfrm>
            <a:off x="6893907" y="1216242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577819" y="147734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921067" y="2333297"/>
            <a:ext cx="256618" cy="3957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77819" y="41272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943349" y="3406826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Ottawa:CapitalCity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943349" y="4340337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Paris:CapitalCity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228850" y="377281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29458" y="342657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228850" y="47021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29458" y="43654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8850" y="5721299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9458" y="53845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9" grpId="0" animBg="1"/>
      <p:bldP spid="30" grpId="0"/>
      <p:bldP spid="31" grpId="0" animBg="1"/>
      <p:bldP spid="32" grpId="0"/>
      <p:bldP spid="33" grpId="0"/>
      <p:bldP spid="34" grpId="0"/>
      <p:bldP spid="37" grpId="0"/>
      <p:bldP spid="39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9869A1-D5CD-0588-16BE-7DB287F20139}"/>
                  </a:ext>
                </a:extLst>
              </p14:cNvPr>
              <p14:cNvContentPartPr/>
              <p14:nvPr/>
            </p14:nvContentPartPr>
            <p14:xfrm>
              <a:off x="1222920" y="1154520"/>
              <a:ext cx="9144360" cy="242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9869A1-D5CD-0588-16BE-7DB287F201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560" y="1145160"/>
                <a:ext cx="9163080" cy="24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6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When we create a </a:t>
            </a:r>
            <a:r>
              <a:rPr lang="en-US" sz="2000" dirty="0">
                <a:solidFill>
                  <a:srgbClr val="002060"/>
                </a:solidFill>
              </a:rPr>
              <a:t>class</a:t>
            </a:r>
            <a:r>
              <a:rPr lang="en-US" sz="2000" dirty="0"/>
              <a:t>, we are creating a </a:t>
            </a:r>
            <a:r>
              <a:rPr lang="en-US" sz="2000" b="1" dirty="0">
                <a:solidFill>
                  <a:srgbClr val="002060"/>
                </a:solidFill>
              </a:rPr>
              <a:t>new data type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Object</a:t>
            </a:r>
            <a:r>
              <a:rPr lang="en-US" sz="2000" dirty="0"/>
              <a:t> of that data type will have all the </a:t>
            </a:r>
            <a:r>
              <a:rPr lang="en-US" sz="2000" dirty="0">
                <a:solidFill>
                  <a:srgbClr val="002060"/>
                </a:solidFill>
              </a:rPr>
              <a:t>attributes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2060"/>
                </a:solidFill>
              </a:rPr>
              <a:t>abilities</a:t>
            </a:r>
            <a:r>
              <a:rPr lang="en-US" sz="2000" dirty="0"/>
              <a:t> that are designed in the class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95834" y="2007124"/>
            <a:ext cx="6024283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	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3885" y="3920199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</a:t>
            </a: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33885" y="3920199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s1=new Square();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95833" y="1716254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64654" y="4940855"/>
            <a:ext cx="11896167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The new operator dynamically allocates (that is, allocates at run time) memory for an object and returns a reference to it.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is, more or less, the address in memory of the object allocated by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.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 then stored in the variable. Thus, in Java, all class objects must be </a:t>
            </a:r>
            <a:r>
              <a:rPr lang="en-IN" sz="2000" dirty="0"/>
              <a:t>dynamically allocated</a:t>
            </a:r>
            <a:r>
              <a:rPr lang="en-IN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737C0F-3498-0186-710C-1E5C88CF31FF}"/>
                  </a:ext>
                </a:extLst>
              </p14:cNvPr>
              <p14:cNvContentPartPr/>
              <p14:nvPr/>
            </p14:nvContentPartPr>
            <p14:xfrm>
              <a:off x="1062720" y="2446200"/>
              <a:ext cx="9372960" cy="3280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737C0F-3498-0186-710C-1E5C88CF31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2436840"/>
                <a:ext cx="9391680" cy="32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2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7" grpId="1"/>
      <p:bldP spid="10" grpId="0"/>
      <p:bldP spid="12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Large Data Handling</a:t>
            </a:r>
          </a:p>
        </p:txBody>
      </p:sp>
    </p:spTree>
    <p:extLst>
      <p:ext uri="{BB962C8B-B14F-4D97-AF65-F5344CB8AC3E}">
        <p14:creationId xmlns:p14="http://schemas.microsoft.com/office/powerpoint/2010/main" val="171794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object</a:t>
            </a:r>
          </a:p>
          <a:p>
            <a:r>
              <a:rPr lang="en-US" dirty="0"/>
              <a:t>Here, s1 is a variable of the class type.</a:t>
            </a:r>
          </a:p>
          <a:p>
            <a:r>
              <a:rPr lang="en-US" dirty="0"/>
              <a:t>The class name followed by parentheses specifies the constructor for the class.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run </a:t>
            </a:r>
            <a:r>
              <a:rPr lang="en-IN" dirty="0"/>
              <a:t>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 </a:t>
            </a:r>
            <a:r>
              <a:rPr lang="en-US" sz="1400" dirty="0">
                <a:latin typeface="Consolas" panose="020B0609020204030204" pitchFamily="49" charset="0"/>
              </a:rPr>
              <a:t>//declare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s1= new Square();</a:t>
            </a:r>
            <a:r>
              <a:rPr lang="en-US" sz="1400" dirty="0">
                <a:latin typeface="Consolas" panose="020B0609020204030204" pitchFamily="49" charset="0"/>
              </a:rPr>
              <a:t>//</a:t>
            </a:r>
            <a:r>
              <a:rPr lang="en-IN" sz="1400" dirty="0">
                <a:latin typeface="Consolas" panose="020B0609020204030204" pitchFamily="49" charset="0"/>
              </a:rPr>
              <a:t>allocate a Square object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 dirty="0">
                <a:solidFill>
                  <a:srgbClr val="1D1D1E"/>
                </a:solidFill>
                <a:latin typeface="Palatino-Italic"/>
              </a:rPr>
              <a:t>similar to a memory pointer.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reference 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081927" y="3662210"/>
            <a:ext cx="15776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7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Object Reference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301169" y="1195828"/>
            <a:ext cx="5212126" cy="8481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301168" y="878993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168" y="2306124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168" y="365349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26473" y="2888977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202121" y="2575065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 flipV="1">
            <a:off x="1202121" y="3259817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6464404" y="1173302"/>
            <a:ext cx="5212126" cy="15909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R1=null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6464403" y="856468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45162" y="288897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45162" y="4236350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070467" y="3471830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7546115" y="3157918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 flipV="1">
            <a:off x="7546115" y="3842670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2210" y="4338249"/>
            <a:ext cx="59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and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will both refer to the 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same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object. The assignment of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did not allocate any memory or copy any part of the original object. It simply makes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refer to the same object as 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does </a:t>
            </a:r>
            <a:r>
              <a:rPr lang="en-IN" b="1" dirty="0">
                <a:solidFill>
                  <a:srgbClr val="1D1D1E"/>
                </a:solidFill>
                <a:latin typeface="Palatino-Bold"/>
              </a:rPr>
              <a:t>r1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.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464403" y="5181933"/>
            <a:ext cx="542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has been set 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null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, but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still points to the original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7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14" grpId="0" build="p" animBg="1"/>
      <p:bldP spid="15" grpId="0" animBg="1"/>
      <p:bldP spid="16" grpId="0" animBg="1"/>
      <p:bldP spid="17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7793620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"p1.name="</a:t>
            </a:r>
            <a:r>
              <a:rPr lang="en-IN" dirty="0">
                <a:latin typeface="Consolas" panose="020B0609020204030204" pitchFamily="49" charset="0"/>
              </a:rPr>
              <a:t>+p1.name);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"p2.name="</a:t>
            </a:r>
            <a:r>
              <a:rPr lang="en-IN" dirty="0">
                <a:latin typeface="Consolas" panose="020B0609020204030204" pitchFamily="49" charset="0"/>
              </a:rPr>
              <a:t>+p2.name);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"p1.age="</a:t>
            </a:r>
            <a:r>
              <a:rPr lang="en-IN" dirty="0">
                <a:latin typeface="Consolas" panose="020B0609020204030204" pitchFamily="49" charset="0"/>
              </a:rPr>
              <a:t>+p1.age);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"p2.age="</a:t>
            </a:r>
            <a:r>
              <a:rPr lang="en-IN" dirty="0">
                <a:latin typeface="Consolas" panose="020B0609020204030204" pitchFamily="49" charset="0"/>
              </a:rPr>
              <a:t>+p2.age);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134350" y="863444"/>
            <a:ext cx="3755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700015" y="4655895"/>
            <a:ext cx="3042667" cy="161374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p2.age=80 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700015" y="4339060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D673BF-62EC-5AA2-7C66-4E64BC7A894F}"/>
                  </a:ext>
                </a:extLst>
              </p14:cNvPr>
              <p14:cNvContentPartPr/>
              <p14:nvPr/>
            </p14:nvContentPartPr>
            <p14:xfrm>
              <a:off x="1828800" y="1245960"/>
              <a:ext cx="9029880" cy="505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D673BF-62EC-5AA2-7C66-4E64BC7A89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440" y="1236600"/>
                <a:ext cx="9048600" cy="50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1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 with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51075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   	 	  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p1.displayName();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p1.displayAge();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p2.displayAge();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93780" y="863444"/>
            <a:ext cx="6498220" cy="4720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displayName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"name="</a:t>
            </a:r>
            <a:r>
              <a:rPr lang="en-US" dirty="0">
                <a:latin typeface="Consolas" panose="020B0609020204030204" pitchFamily="49" charset="0"/>
              </a:rPr>
              <a:t>+name);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displayAge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   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"age="</a:t>
            </a:r>
            <a:r>
              <a:rPr lang="en-US" dirty="0">
                <a:latin typeface="Consolas" panose="020B0609020204030204" pitchFamily="49" charset="0"/>
              </a:rPr>
              <a:t>+age);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49333" y="4892859"/>
            <a:ext cx="3042667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age=80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49333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76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using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3815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public void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() </a:t>
            </a:r>
            <a:r>
              <a:rPr lang="en-IN" dirty="0">
                <a:latin typeface="Consolas" panose="020B0609020204030204" pitchFamily="49" charset="0"/>
              </a:rPr>
              <a:t>{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 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height*width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269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with Return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</a:rPr>
              <a:t>(“Area="+area);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6482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</a:t>
            </a:r>
            <a:r>
              <a:rPr lang="en-US" b="1" dirty="0">
                <a:latin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calArea</a:t>
            </a:r>
            <a:r>
              <a:rPr lang="en-US" dirty="0">
                <a:latin typeface="Consolas" panose="020B0609020204030204" pitchFamily="49" charset="0"/>
              </a:rPr>
              <a:t>() 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return height*width;</a:t>
            </a:r>
            <a:r>
              <a:rPr lang="en-IN" dirty="0">
                <a:latin typeface="Consolas" panose="020B0609020204030204" pitchFamily="49" charset="0"/>
              </a:rPr>
              <a:t>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598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WAP using class Cube and calculate area using method with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Cube c1=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Cube();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+area);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Cube{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267822" y="5990536"/>
            <a:ext cx="2892237" cy="46347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area=1000.0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267822" y="566135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676101" y="5513388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15856" y="53177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496787" y="53825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299789" y="5794436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28796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WAP using class Cube and calculate area of two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Cube c1=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//Obj1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Cube c2=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//Obj2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“c1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“c2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c2.calArea(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20,20,20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299763" y="5719711"/>
            <a:ext cx="2892237" cy="8674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c1 area=1000.0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c2 area=8000.0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299763" y="539052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782011" y="5928900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021766" y="57332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602697" y="57980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405699" y="6209948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5" name="Cube 14"/>
          <p:cNvSpPr/>
          <p:nvPr/>
        </p:nvSpPr>
        <p:spPr>
          <a:xfrm>
            <a:off x="5982488" y="5443730"/>
            <a:ext cx="1223612" cy="1086320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02160" y="5250015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7" name="TextBox 16"/>
          <p:cNvSpPr txBox="1"/>
          <p:nvPr/>
        </p:nvSpPr>
        <p:spPr>
          <a:xfrm rot="2669535">
            <a:off x="5840625" y="5491562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726982" y="5979846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50029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vs. Object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3947" y="778794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03947" y="1157635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 dirty="0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 dirty="0"/>
                        <a:t>or template.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is the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03947" y="1536476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203947" y="2184557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203947" y="2832638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 dirty="0"/>
                        <a:t> or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 dirty="0"/>
                        <a:t> of similar object.</a:t>
                      </a:r>
                    </a:p>
                    <a:p>
                      <a:r>
                        <a:rPr lang="en-US" dirty="0"/>
                        <a:t>e.g. 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Object is defined as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/>
                        <a:t>e.g.:Audi</a:t>
                      </a:r>
                      <a:r>
                        <a:rPr lang="en-US" baseline="0" dirty="0"/>
                        <a:t>,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203947" y="3480719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declared only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can be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203947" y="4128800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 dirty="0"/>
                        <a:t>when it is created.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203947" y="5155723"/>
          <a:ext cx="881107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Profession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Mobile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Subject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Class</a:t>
                      </a:r>
                      <a:r>
                        <a:rPr lang="en-US" dirty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Doctor, Teacher, Lawyer, Politician…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iPhone, </a:t>
                      </a:r>
                      <a:r>
                        <a:rPr lang="en-US" baseline="0" dirty="0" err="1"/>
                        <a:t>Samsumg</a:t>
                      </a:r>
                      <a:r>
                        <a:rPr lang="en-US" baseline="0" dirty="0"/>
                        <a:t>, 1plus…</a:t>
                      </a:r>
                    </a:p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Maths, English, Science, Computer…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John, Aarav, </a:t>
                      </a:r>
                      <a:r>
                        <a:rPr lang="en-US" baseline="0" dirty="0" err="1"/>
                        <a:t>Smita</a:t>
                      </a:r>
                      <a:r>
                        <a:rPr lang="en-US" baseline="0" dirty="0"/>
                        <a:t>…</a:t>
                      </a:r>
                    </a:p>
                    <a:p>
                      <a:r>
                        <a:rPr lang="en-US" b="1" baseline="0" dirty="0"/>
                        <a:t>Object: </a:t>
                      </a:r>
                      <a:r>
                        <a:rPr lang="en-US" b="0" baseline="0" dirty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203947" y="4776881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can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/>
                        <a:t> without its</a:t>
                      </a:r>
                      <a:r>
                        <a:rPr lang="en-US" baseline="0" dirty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8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 is </a:t>
            </a:r>
            <a:r>
              <a:rPr lang="en-IN" b="1" dirty="0"/>
              <a:t>derived</a:t>
            </a:r>
            <a:r>
              <a:rPr lang="en-IN" dirty="0"/>
              <a:t> </a:t>
            </a:r>
            <a:r>
              <a:rPr lang="en-IN" b="1" dirty="0"/>
              <a:t>datatype</a:t>
            </a:r>
            <a:r>
              <a:rPr lang="en-IN" dirty="0"/>
              <a:t>, it combines members of different datatypes into one.</a:t>
            </a:r>
            <a:endParaRPr lang="en-US" dirty="0"/>
          </a:p>
          <a:p>
            <a:r>
              <a:rPr lang="en-US" dirty="0"/>
              <a:t>Defines new datatype (primitive ones are not enough).                </a:t>
            </a:r>
          </a:p>
          <a:p>
            <a:pPr lvl="1"/>
            <a:r>
              <a:rPr lang="en-US" dirty="0"/>
              <a:t>For Example :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Car, College, Bus etc..</a:t>
            </a:r>
          </a:p>
          <a:p>
            <a:r>
              <a:rPr lang="en-US" dirty="0"/>
              <a:t>This new datatype can be used to create objects.</a:t>
            </a:r>
          </a:p>
          <a:p>
            <a:r>
              <a:rPr lang="en-US" dirty="0"/>
              <a:t>A class is a template for an object .</a:t>
            </a:r>
          </a:p>
          <a:p>
            <a:pPr>
              <a:buNone/>
            </a:pPr>
            <a:r>
              <a:rPr lang="en-IN" dirty="0"/>
              <a:t>Example :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3824" y="3495253"/>
            <a:ext cx="8153400" cy="20313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company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price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milage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N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IN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………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07958F-58D9-32CD-2671-939C2B51E005}"/>
                  </a:ext>
                </a:extLst>
              </p14:cNvPr>
              <p14:cNvContentPartPr/>
              <p14:nvPr/>
            </p14:nvContentPartPr>
            <p14:xfrm>
              <a:off x="2914560" y="3074760"/>
              <a:ext cx="766080" cy="187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07958F-58D9-32CD-2671-939C2B51E0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0" y="3065400"/>
                <a:ext cx="784800" cy="18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5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02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37746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method </a:t>
            </a:r>
            <a:r>
              <a:rPr lang="en-US" dirty="0"/>
              <a:t>is a group of statements that performs a </a:t>
            </a:r>
            <a:r>
              <a:rPr lang="en-US" dirty="0">
                <a:solidFill>
                  <a:srgbClr val="002060"/>
                </a:solidFill>
              </a:rPr>
              <a:t>specific task</a:t>
            </a:r>
            <a:r>
              <a:rPr lang="en-US" dirty="0"/>
              <a:t>.</a:t>
            </a:r>
          </a:p>
          <a:p>
            <a:r>
              <a:rPr lang="en-US" dirty="0"/>
              <a:t>A large program can be </a:t>
            </a:r>
            <a:r>
              <a:rPr lang="en-US" dirty="0">
                <a:solidFill>
                  <a:srgbClr val="002060"/>
                </a:solidFill>
              </a:rPr>
              <a:t>divided</a:t>
            </a:r>
            <a:r>
              <a:rPr lang="en-US" dirty="0"/>
              <a:t> into the basic building blocks known as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r>
              <a:rPr lang="en-US" dirty="0"/>
              <a:t>The function contains the set of programming statements enclosed by </a:t>
            </a:r>
            <a:r>
              <a:rPr lang="en-US" dirty="0">
                <a:solidFill>
                  <a:srgbClr val="002060"/>
                </a:solidFill>
              </a:rPr>
              <a:t>{  }</a:t>
            </a:r>
            <a:r>
              <a:rPr lang="en-US" dirty="0"/>
              <a:t>.</a:t>
            </a:r>
          </a:p>
          <a:p>
            <a:r>
              <a:rPr lang="en-US" dirty="0"/>
              <a:t>Program execution in many programming language starts from the </a:t>
            </a:r>
            <a:r>
              <a:rPr lang="en-US" b="1" dirty="0">
                <a:solidFill>
                  <a:srgbClr val="002060"/>
                </a:solidFill>
              </a:rPr>
              <a:t>main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function.</a:t>
            </a:r>
          </a:p>
          <a:p>
            <a:r>
              <a:rPr lang="en-US" dirty="0">
                <a:solidFill>
                  <a:srgbClr val="002060"/>
                </a:solidFill>
              </a:rPr>
              <a:t>main</a:t>
            </a:r>
            <a:r>
              <a:rPr lang="en-US" dirty="0"/>
              <a:t> is also a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67047" y="3240911"/>
            <a:ext cx="285767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// body part</a:t>
            </a:r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850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E8234-7A32-1446-882D-A007335EFFBC}"/>
              </a:ext>
            </a:extLst>
          </p:cNvPr>
          <p:cNvSpPr txBox="1"/>
          <p:nvPr/>
        </p:nvSpPr>
        <p:spPr>
          <a:xfrm>
            <a:off x="14123796" y="1237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/>
          <p:cNvCxnSpPr>
            <a:stCxn id="9" idx="2"/>
            <a:endCxn id="24" idx="0"/>
          </p:cNvCxnSpPr>
          <p:nvPr/>
        </p:nvCxnSpPr>
        <p:spPr>
          <a:xfrm rot="5400000">
            <a:off x="4218890" y="406840"/>
            <a:ext cx="769503" cy="2984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96592" y="961465"/>
            <a:ext cx="2398815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911874" y="2283951"/>
            <a:ext cx="2398815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Library Function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00289" y="2277152"/>
            <a:ext cx="3946583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Defined Function (UDF)</a:t>
            </a:r>
          </a:p>
        </p:txBody>
      </p:sp>
      <p:cxnSp>
        <p:nvCxnSpPr>
          <p:cNvPr id="13" name="Elbow Connector 12"/>
          <p:cNvCxnSpPr>
            <a:stCxn id="9" idx="2"/>
            <a:endCxn id="25" idx="0"/>
          </p:cNvCxnSpPr>
          <p:nvPr/>
        </p:nvCxnSpPr>
        <p:spPr>
          <a:xfrm rot="16200000" flipH="1">
            <a:off x="7353438" y="257009"/>
            <a:ext cx="762704" cy="32775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1213" y="3384307"/>
            <a:ext cx="4940136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ln w="0">
                  <a:noFill/>
                </a:ln>
                <a:solidFill>
                  <a:schemeClr val="tx1"/>
                </a:solidFill>
              </a:rPr>
              <a:t>Predefined or d</a:t>
            </a:r>
            <a:r>
              <a:rPr lang="en-US" sz="2200" b="1" dirty="0">
                <a:solidFill>
                  <a:schemeClr val="tx1"/>
                </a:solidFill>
              </a:rPr>
              <a:t>eclared inside header files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nextInt</a:t>
            </a:r>
            <a:r>
              <a:rPr lang="en-US" sz="2200" dirty="0">
                <a:solidFill>
                  <a:schemeClr val="tx1"/>
                </a:solidFill>
              </a:rPr>
              <a:t>() – </a:t>
            </a:r>
            <a:r>
              <a:rPr lang="en-US" sz="2200" dirty="0" err="1">
                <a:solidFill>
                  <a:schemeClr val="tx1"/>
                </a:solidFill>
              </a:rPr>
              <a:t>util</a:t>
            </a:r>
            <a:r>
              <a:rPr lang="en-US" sz="2200" dirty="0">
                <a:solidFill>
                  <a:schemeClr val="tx1"/>
                </a:solidFill>
              </a:rPr>
              <a:t> library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pow() – math library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21218" y="3384307"/>
            <a:ext cx="4504723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chemeClr val="tx1"/>
                </a:solidFill>
              </a:rPr>
              <a:t>Created by User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CalculateSimpleInterest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CalculateAreaOfCircle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4" name="Straight Arrow Connector 33"/>
          <p:cNvCxnSpPr>
            <a:stCxn id="24" idx="2"/>
            <a:endCxn id="31" idx="0"/>
          </p:cNvCxnSpPr>
          <p:nvPr/>
        </p:nvCxnSpPr>
        <p:spPr>
          <a:xfrm flipH="1">
            <a:off x="3111281" y="2832591"/>
            <a:ext cx="1" cy="55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  <a:endCxn id="32" idx="0"/>
          </p:cNvCxnSpPr>
          <p:nvPr/>
        </p:nvCxnSpPr>
        <p:spPr>
          <a:xfrm flipH="1">
            <a:off x="9373580" y="2825792"/>
            <a:ext cx="1" cy="55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31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 of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DCE3EA-AA8D-CE4E-8D85-3058A82F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606541"/>
          </a:xfrm>
        </p:spPr>
        <p:txBody>
          <a:bodyPr/>
          <a:lstStyle/>
          <a:p>
            <a:r>
              <a:rPr lang="en-US" dirty="0"/>
              <a:t>User-defined function’s program structure is divided into three parts as follows: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3654" y="1929545"/>
            <a:ext cx="2868694" cy="42473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func1();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main()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func1();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//function body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59192-ED8F-DB47-BE1B-257CF7CBC9D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314575" y="2144811"/>
            <a:ext cx="1633657" cy="6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3653" y="1514173"/>
            <a:ext cx="2333859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C:Function 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6DC40-32C1-C346-9D0D-15526473270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185988" y="3104462"/>
            <a:ext cx="1762244" cy="59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135CB-1722-7344-B34D-0A770A35B3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314575" y="4045906"/>
            <a:ext cx="1633657" cy="565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48232" y="1929545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Prototype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48232" y="2827970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call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48232" y="3769414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definition</a:t>
            </a:r>
            <a:endParaRPr lang="en-US" sz="2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925212" y="1929545"/>
            <a:ext cx="5135609" cy="28623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public static void main(String[]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ags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="+c);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j){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925212" y="1527170"/>
            <a:ext cx="3871007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Java:Function</a:t>
            </a:r>
            <a:r>
              <a:rPr lang="en-US" dirty="0">
                <a:solidFill>
                  <a:schemeClr val="tx1"/>
                </a:solidFill>
              </a:rPr>
              <a:t> for addition of 2 numbers</a:t>
            </a:r>
          </a:p>
        </p:txBody>
      </p:sp>
      <p:cxnSp>
        <p:nvCxnSpPr>
          <p:cNvPr id="11" name="Straight Arrow Connector 10"/>
          <p:cNvCxnSpPr>
            <a:stCxn id="20" idx="3"/>
          </p:cNvCxnSpPr>
          <p:nvPr/>
        </p:nvCxnSpPr>
        <p:spPr>
          <a:xfrm flipV="1">
            <a:off x="6469328" y="2937341"/>
            <a:ext cx="1374510" cy="16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3"/>
          </p:cNvCxnSpPr>
          <p:nvPr/>
        </p:nvCxnSpPr>
        <p:spPr>
          <a:xfrm flipV="1">
            <a:off x="6469328" y="3769414"/>
            <a:ext cx="660135" cy="27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66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  <p:bldP spid="16" grpId="0" animBg="1"/>
      <p:bldP spid="19" grpId="0" animBg="1"/>
      <p:bldP spid="20" grpId="0" animBg="1"/>
      <p:bldP spid="21" grpId="0" animBg="1"/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8F2B-E009-334D-B9DD-03323F1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106087"/>
          </a:xfrm>
        </p:spPr>
        <p:txBody>
          <a:bodyPr/>
          <a:lstStyle/>
          <a:p>
            <a:r>
              <a:rPr lang="en-US" dirty="0"/>
              <a:t>A method definition defines the </a:t>
            </a:r>
            <a:r>
              <a:rPr lang="en-US" b="1" dirty="0"/>
              <a:t>method header </a:t>
            </a:r>
            <a:r>
              <a:rPr lang="en-US" dirty="0"/>
              <a:t>and </a:t>
            </a:r>
            <a:r>
              <a:rPr lang="en-US" b="1" dirty="0"/>
              <a:t>body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method body </a:t>
            </a:r>
            <a:r>
              <a:rPr lang="en-US" dirty="0"/>
              <a:t>part defines method logic.</a:t>
            </a:r>
          </a:p>
          <a:p>
            <a:pPr lvl="1"/>
            <a:r>
              <a:rPr lang="en-US" dirty="0"/>
              <a:t>Method statements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379327" y="4407543"/>
            <a:ext cx="7549328" cy="13797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return-type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method_name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(datatyp1 arg1, datatype2 arg2, …)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functions statements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379326" y="398085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8145939" y="4396223"/>
            <a:ext cx="3810707" cy="13911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addition(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b);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8145939" y="396953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308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to add two number using add(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55495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class </a:t>
            </a:r>
            <a:r>
              <a:rPr lang="en-IN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MethodDemo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public static </a:t>
            </a:r>
            <a:r>
              <a:rPr lang="en-US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 </a:t>
            </a:r>
            <a:r>
              <a:rPr lang="en-IN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=10,b=20,c;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</a:rPr>
              <a:t> md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new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MethodDemo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md.</a:t>
            </a:r>
            <a:r>
              <a:rPr lang="en-IN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BA2121"/>
                </a:solidFill>
                <a:latin typeface="Consolas" panose="020B0609020204030204" pitchFamily="49" charset="0"/>
              </a:rPr>
              <a:t>a+b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+c);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 		return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+j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 }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838" y="5920668"/>
            <a:ext cx="238601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IN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  <a:endParaRPr lang="en-IN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4414838" y="5591483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6540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 parameters v/s Formal parameters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146456"/>
          </a:xfrm>
        </p:spPr>
        <p:txBody>
          <a:bodyPr/>
          <a:lstStyle/>
          <a:p>
            <a:r>
              <a:rPr lang="en-US" dirty="0"/>
              <a:t>Values that are passed from the calling functions are known </a:t>
            </a:r>
            <a:r>
              <a:rPr lang="en-US" b="1" dirty="0">
                <a:solidFill>
                  <a:srgbClr val="002060"/>
                </a:solidFill>
              </a:rPr>
              <a:t>actual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r>
              <a:rPr lang="en-US" dirty="0"/>
              <a:t>The variables declared in the function prototype or definition are known as </a:t>
            </a:r>
            <a:r>
              <a:rPr lang="en-US" b="1" dirty="0">
                <a:solidFill>
                  <a:srgbClr val="002060"/>
                </a:solidFill>
              </a:rPr>
              <a:t>formal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/>
              <a:t>.</a:t>
            </a:r>
          </a:p>
          <a:p>
            <a:r>
              <a:rPr lang="en-US" dirty="0"/>
              <a:t>Name of formal parameters can be </a:t>
            </a:r>
            <a:r>
              <a:rPr lang="en-US" dirty="0">
                <a:solidFill>
                  <a:srgbClr val="002060"/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different</a:t>
            </a:r>
            <a:r>
              <a:rPr lang="en-US" dirty="0"/>
              <a:t> from actual parameters.</a:t>
            </a:r>
          </a:p>
          <a:p>
            <a:r>
              <a:rPr lang="en-US" dirty="0"/>
              <a:t>Sequence of parameter is </a:t>
            </a:r>
            <a:r>
              <a:rPr lang="en-US" b="1" dirty="0">
                <a:solidFill>
                  <a:srgbClr val="002060"/>
                </a:solidFill>
              </a:rPr>
              <a:t>important</a:t>
            </a:r>
            <a:r>
              <a:rPr lang="en-US" dirty="0"/>
              <a:t>, not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md.add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Actual 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643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642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24694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chemeClr val="tx1"/>
              </a:buClr>
            </a:pPr>
            <a:r>
              <a:rPr lang="en-US" sz="2800" dirty="0"/>
              <a:t>The function can </a:t>
            </a:r>
            <a:r>
              <a:rPr lang="en-US" sz="2800" b="1" dirty="0">
                <a:solidFill>
                  <a:srgbClr val="002060"/>
                </a:solidFill>
              </a:rPr>
              <a:t>return only one value</a:t>
            </a:r>
            <a:r>
              <a:rPr lang="en-US" sz="2800" dirty="0"/>
              <a:t>.</a:t>
            </a:r>
          </a:p>
          <a:p>
            <a:pPr algn="l">
              <a:buClrTx/>
            </a:pPr>
            <a:r>
              <a:rPr lang="en-US" sz="2800" dirty="0"/>
              <a:t>Function </a:t>
            </a:r>
            <a:r>
              <a:rPr lang="en-US" sz="2800" dirty="0">
                <a:solidFill>
                  <a:srgbClr val="002060"/>
                </a:solidFill>
              </a:rPr>
              <a:t>cannot</a:t>
            </a:r>
            <a:r>
              <a:rPr lang="en-US" sz="2800" dirty="0"/>
              <a:t> return more than one value.</a:t>
            </a:r>
          </a:p>
          <a:p>
            <a:pPr algn="l">
              <a:buClrTx/>
            </a:pPr>
            <a:r>
              <a:rPr lang="en-US" sz="2800" dirty="0"/>
              <a:t>If function is not returning any value then return type should be 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8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md.sub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Actual 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643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sub(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j)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j;	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642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274960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WAP to calculate the Power of a Number using method</a:t>
            </a:r>
            <a:endParaRPr lang="en-US" sz="3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198183" cy="4042811"/>
          </a:xfrm>
          <a:ln>
            <a:solidFill>
              <a:schemeClr val="accent1"/>
            </a:solidFill>
            <a:prstDash val="dash"/>
          </a:ln>
        </p:spPr>
        <p:txBody>
          <a:bodyPr/>
          <a:lstStyle/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java.util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.*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class </a:t>
            </a:r>
            <a:r>
              <a:rPr lang="en-IN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PowerMethDemo1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static </a:t>
            </a:r>
            <a:r>
              <a:rPr lang="en-US" sz="2000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){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, pow, res; 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new Scanner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(System.</a:t>
            </a:r>
            <a:r>
              <a:rPr lang="en-IN" sz="2000" dirty="0">
                <a:solidFill>
                  <a:srgbClr val="7D9029"/>
                </a:solidFill>
                <a:latin typeface="Consolas" panose="020B0609020204030204" pitchFamily="49" charset="0"/>
              </a:rPr>
              <a:t>in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pow:"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pow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latin typeface="Consolas" panose="020B0609020204030204" pitchFamily="49" charset="0"/>
              </a:rPr>
              <a:t>PowerMethDemo1 </a:t>
            </a:r>
            <a:r>
              <a:rPr lang="en-IN" sz="2000" b="1" dirty="0" err="1">
                <a:latin typeface="Consolas" panose="020B0609020204030204" pitchFamily="49" charset="0"/>
              </a:rPr>
              <a:t>pmd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new 			                   PowerMethDemo1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res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pmd.</a:t>
            </a:r>
            <a:r>
              <a:rPr lang="en-IN" sz="2000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power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num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pow);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ans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+res);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 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//main()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2238" y="863443"/>
            <a:ext cx="5472112" cy="404281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4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b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r = 1;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=1;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&lt;=b;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++)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  	r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r * a;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return 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;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b="1" i="1" dirty="0">
                <a:solidFill>
                  <a:srgbClr val="408080"/>
                </a:solidFill>
                <a:latin typeface="Consolas" panose="020B0609020204030204" pitchFamily="49" charset="0"/>
              </a:rPr>
              <a:t>//power()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//class</a:t>
            </a:r>
          </a:p>
          <a:p>
            <a:pPr marL="457200" lvl="0" indent="-457200" algn="l">
              <a:spcAft>
                <a:spcPts val="300"/>
              </a:spcAft>
              <a:buClr>
                <a:schemeClr val="tx1"/>
              </a:buClr>
              <a:buFont typeface="+mj-lt"/>
              <a:buAutoNum type="arabicPeriod" startAt="11"/>
            </a:pP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276" y="5533785"/>
            <a:ext cx="238601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num:5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pow:3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ans=125</a:t>
            </a:r>
            <a:endParaRPr lang="en-IN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94276" y="5204600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4296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Methods(Method Categories)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98856"/>
          </a:xfrm>
        </p:spPr>
        <p:txBody>
          <a:bodyPr/>
          <a:lstStyle/>
          <a:p>
            <a:r>
              <a:rPr lang="en-US" dirty="0"/>
              <a:t>Functions can be divided in 4 </a:t>
            </a:r>
            <a:r>
              <a:rPr lang="en-US" dirty="0">
                <a:solidFill>
                  <a:srgbClr val="002060"/>
                </a:solidFill>
              </a:rPr>
              <a:t>categories</a:t>
            </a:r>
            <a:r>
              <a:rPr lang="en-US" dirty="0"/>
              <a:t> based on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return value.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6C400-E0F9-454B-962E-BD0F70AA1A0B}"/>
              </a:ext>
            </a:extLst>
          </p:cNvPr>
          <p:cNvSpPr txBox="1"/>
          <p:nvPr/>
        </p:nvSpPr>
        <p:spPr>
          <a:xfrm>
            <a:off x="6510969" y="6555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1081"/>
            <a:ext cx="5334000" cy="1862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836000" y="1074051"/>
            <a:ext cx="2520000" cy="521835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696" tIns="134112" rIns="234696" bIns="13411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/>
              <a:t>Class: Car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1938" y="2106514"/>
          <a:ext cx="33528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Mfg.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Fuel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Mileage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Gear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Power Steering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Anti-Lock braking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893233" y="3002406"/>
          <a:ext cx="304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Methods (Functions)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On_break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On_lock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On_turn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494738" y="2545651"/>
            <a:ext cx="990600" cy="30561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87789" y="2698458"/>
            <a:ext cx="947651" cy="2442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9" y="1703685"/>
            <a:ext cx="3516313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S.O.P(5+10);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1844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1729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39052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443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369958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8000" y="1703684"/>
            <a:ext cx="3517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5+10;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5019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2046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42227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761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2615801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8989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191959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9000" y="1714500"/>
            <a:ext cx="40767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a=5,b=10,c;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c=add(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1249631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b="1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Code </a:t>
            </a:r>
            <a:r>
              <a:rPr lang="en-US" dirty="0">
                <a:solidFill>
                  <a:srgbClr val="002060"/>
                </a:solidFill>
              </a:rPr>
              <a:t>Redundancy</a:t>
            </a:r>
          </a:p>
          <a:p>
            <a:pPr lvl="1"/>
            <a:r>
              <a:rPr lang="en-US" dirty="0"/>
              <a:t>Rewriting the same logic or code again and again in a program can be avoided.</a:t>
            </a:r>
          </a:p>
          <a:p>
            <a:r>
              <a:rPr lang="en-US" dirty="0">
                <a:solidFill>
                  <a:srgbClr val="002060"/>
                </a:solidFill>
              </a:rPr>
              <a:t>Reusability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Same function can be call from multiple times without rewriting code.</a:t>
            </a:r>
          </a:p>
          <a:p>
            <a:r>
              <a:rPr lang="en-IN" dirty="0">
                <a:solidFill>
                  <a:srgbClr val="002060"/>
                </a:solidFill>
              </a:rPr>
              <a:t>Reduction</a:t>
            </a:r>
            <a:r>
              <a:rPr lang="en-IN" dirty="0"/>
              <a:t> in size of program </a:t>
            </a:r>
          </a:p>
          <a:p>
            <a:pPr lvl="1"/>
            <a:r>
              <a:rPr lang="en-IN" dirty="0"/>
              <a:t>Instead of writing many lines, just function need to be called.</a:t>
            </a:r>
          </a:p>
          <a:p>
            <a:r>
              <a:rPr lang="en-IN" dirty="0"/>
              <a:t>Saves Development </a:t>
            </a:r>
            <a:r>
              <a:rPr lang="en-IN" dirty="0">
                <a:solidFill>
                  <a:srgbClr val="002060"/>
                </a:solidFill>
              </a:rPr>
              <a:t>Time</a:t>
            </a:r>
          </a:p>
          <a:p>
            <a:pPr lvl="1"/>
            <a:r>
              <a:rPr lang="en-IN" dirty="0"/>
              <a:t>Instead of changing code multiple times, code in a function need to be changed.</a:t>
            </a:r>
            <a:endParaRPr lang="en-US" dirty="0"/>
          </a:p>
          <a:p>
            <a:r>
              <a:rPr lang="en-US" dirty="0"/>
              <a:t>More </a:t>
            </a:r>
            <a:r>
              <a:rPr lang="en-US" dirty="0">
                <a:solidFill>
                  <a:srgbClr val="002060"/>
                </a:solidFill>
              </a:rPr>
              <a:t>Traceability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Large program can be easily understood or traced when it is divide into functions.</a:t>
            </a:r>
          </a:p>
          <a:p>
            <a:r>
              <a:rPr lang="en-IN" dirty="0"/>
              <a:t>Easy to </a:t>
            </a:r>
            <a:r>
              <a:rPr lang="en-IN" dirty="0">
                <a:solidFill>
                  <a:srgbClr val="002060"/>
                </a:solidFill>
              </a:rPr>
              <a:t>Test &amp; Debug</a:t>
            </a:r>
          </a:p>
          <a:p>
            <a:pPr lvl="1"/>
            <a:r>
              <a:rPr lang="en-IN" dirty="0"/>
              <a:t>Testing and debugging of code for errors can be done easily in individual function.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is an </a:t>
            </a:r>
            <a:r>
              <a:rPr lang="en-US" b="1" dirty="0"/>
              <a:t>instance</a:t>
            </a:r>
            <a:r>
              <a:rPr lang="en-US" dirty="0"/>
              <a:t> of a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r>
              <a:rPr lang="en-US" dirty="0"/>
              <a:t>An object has a </a:t>
            </a:r>
            <a:r>
              <a:rPr lang="en-US" b="1" dirty="0"/>
              <a:t>state</a:t>
            </a:r>
            <a:r>
              <a:rPr lang="en-US" dirty="0"/>
              <a:t> and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/>
              <a:t>	Example: A dog has </a:t>
            </a:r>
          </a:p>
          <a:p>
            <a:pPr>
              <a:buNone/>
            </a:pPr>
            <a:r>
              <a:rPr lang="en-US" dirty="0"/>
              <a:t>		states - color, name, breed as well as 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/>
              <a:t>behaviors – barking</a:t>
            </a:r>
            <a:r>
              <a:rPr lang="en-US" dirty="0"/>
              <a:t>, eating.</a:t>
            </a:r>
          </a:p>
          <a:p>
            <a:r>
              <a:rPr lang="en-US" dirty="0"/>
              <a:t>The </a:t>
            </a:r>
            <a:r>
              <a:rPr lang="en-US" b="1" dirty="0"/>
              <a:t>state</a:t>
            </a:r>
            <a:r>
              <a:rPr lang="en-US" dirty="0"/>
              <a:t> of an object is stored in </a:t>
            </a:r>
            <a:r>
              <a:rPr lang="en-US" b="1" dirty="0"/>
              <a:t>fields</a:t>
            </a:r>
            <a:r>
              <a:rPr lang="en-US" dirty="0"/>
              <a:t> (variables), while </a:t>
            </a:r>
            <a:r>
              <a:rPr lang="en-US" b="1" dirty="0"/>
              <a:t>methods</a:t>
            </a:r>
            <a:r>
              <a:rPr lang="en-US" dirty="0"/>
              <a:t> (functions) display the object's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3FE184-B78A-30ED-437F-2A0A21824677}"/>
                  </a:ext>
                </a:extLst>
              </p14:cNvPr>
              <p14:cNvContentPartPr/>
              <p14:nvPr/>
            </p14:nvContentPartPr>
            <p14:xfrm>
              <a:off x="4960440" y="240120"/>
              <a:ext cx="7155720" cy="644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3FE184-B78A-30ED-437F-2A0A218246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1080" y="230760"/>
                <a:ext cx="7174440" cy="64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8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59" name="Google Shape;159;p4" descr="Work — Ameen Allait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4313" y="1609726"/>
            <a:ext cx="2815858" cy="1583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29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Philosophy of Object Oriented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E.g. Human, Vehicle, Library, River, Watch, Fan, etc.</a:t>
            </a: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Characteristic of Human: Gender, Age, Height, Weight, Complexion,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Behavior of Human: Walk, Eat, Work, React,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Characteristic of Library: Books, Members,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Behavior of Library: New Member, Issue Book, Return Book etc.</a:t>
            </a: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2"/>
                </a:solidFill>
              </a:rPr>
              <a:t>The OO philosophy suggests that the things manipulated by the program should correspond to things in the real world.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Classification</a:t>
            </a:r>
            <a:r>
              <a:rPr lang="en-US" dirty="0"/>
              <a:t> is called a Class in OOP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Real world entity </a:t>
            </a:r>
            <a:r>
              <a:rPr lang="en-US" dirty="0"/>
              <a:t>is called an Object in OOP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Characteristic</a:t>
            </a:r>
            <a:r>
              <a:rPr lang="en-US" dirty="0"/>
              <a:t> is called Property in OOP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Behavior</a:t>
            </a:r>
            <a:r>
              <a:rPr lang="en-US" dirty="0"/>
              <a:t> is called Method in OOP</a:t>
            </a:r>
            <a:endParaRPr dirty="0"/>
          </a:p>
          <a:p>
            <a:pPr marL="495300" indent="-342900">
              <a:buFont typeface="Wingdings" panose="05000000000000000000" pitchFamily="2" charset="2"/>
              <a:buChar char="§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9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pic>
        <p:nvPicPr>
          <p:cNvPr id="171" name="Google Shape;171;p6" descr="Set Of School Objects Illustration Royalty Free Cliparts, Vectors, And  Stock Illustration. Image 63492909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174" y="724647"/>
            <a:ext cx="6973508" cy="5632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42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6034</TotalTime>
  <Words>4026</Words>
  <Application>Microsoft Office PowerPoint</Application>
  <PresentationFormat>Widescreen</PresentationFormat>
  <Paragraphs>804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Cambria</vt:lpstr>
      <vt:lpstr>Consolas</vt:lpstr>
      <vt:lpstr>Courier New</vt:lpstr>
      <vt:lpstr>Noto Sans Symbols</vt:lpstr>
      <vt:lpstr>Palatino-Bold</vt:lpstr>
      <vt:lpstr>Palatino-Italic</vt:lpstr>
      <vt:lpstr>Palatino-Roman</vt:lpstr>
      <vt:lpstr>Roboto Condensed</vt:lpstr>
      <vt:lpstr>Roboto Condensed Light</vt:lpstr>
      <vt:lpstr>Wingdings</vt:lpstr>
      <vt:lpstr>Wingdings 3</vt:lpstr>
      <vt:lpstr>Office Theme</vt:lpstr>
      <vt:lpstr> Objects, Classes and Methods</vt:lpstr>
      <vt:lpstr>PowerPoint Presentation</vt:lpstr>
      <vt:lpstr>Introduction</vt:lpstr>
      <vt:lpstr>Class</vt:lpstr>
      <vt:lpstr>Car Class</vt:lpstr>
      <vt:lpstr>Object</vt:lpstr>
      <vt:lpstr>What is an Object?</vt:lpstr>
      <vt:lpstr>Philosophy of Object Oriented</vt:lpstr>
      <vt:lpstr>What is an Object?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Object: A Real-World Entity</vt:lpstr>
      <vt:lpstr>Object: A Real-World Entity</vt:lpstr>
      <vt:lpstr>Objects of Class Bird</vt:lpstr>
      <vt:lpstr>Classes and Objects</vt:lpstr>
      <vt:lpstr>Classes and Objects</vt:lpstr>
      <vt:lpstr>What is Class?</vt:lpstr>
      <vt:lpstr>What is Object?</vt:lpstr>
      <vt:lpstr>Points to Remember</vt:lpstr>
      <vt:lpstr>Class and Objects</vt:lpstr>
      <vt:lpstr>Class and Objects</vt:lpstr>
      <vt:lpstr>Class and Objects</vt:lpstr>
      <vt:lpstr>Class and Objects</vt:lpstr>
      <vt:lpstr>Class and Objects</vt:lpstr>
      <vt:lpstr>Creating Object &amp; Accessing members</vt:lpstr>
      <vt:lpstr>Declaring an Object</vt:lpstr>
      <vt:lpstr>Declaring an Object</vt:lpstr>
      <vt:lpstr>Assigning Object Reference</vt:lpstr>
      <vt:lpstr>WAP using class Person to display name and age</vt:lpstr>
      <vt:lpstr>WAP using class Person to display name and age with method</vt:lpstr>
      <vt:lpstr>WAP using class Rectangle and calculate area using method</vt:lpstr>
      <vt:lpstr>WAP using class Rectangle and calculate area with Return value</vt:lpstr>
      <vt:lpstr>WAP using class Cube and calculate area using method with parameter</vt:lpstr>
      <vt:lpstr>WAP using class Cube and calculate area of two objects</vt:lpstr>
      <vt:lpstr>PowerPoint Presentation</vt:lpstr>
      <vt:lpstr>Class vs. Object</vt:lpstr>
      <vt:lpstr>What is Method?</vt:lpstr>
      <vt:lpstr>What is Method?</vt:lpstr>
      <vt:lpstr>Types of Function</vt:lpstr>
      <vt:lpstr>Program Structure of Function</vt:lpstr>
      <vt:lpstr>Method Definition</vt:lpstr>
      <vt:lpstr>WAP to add two number using add(int, int) Function</vt:lpstr>
      <vt:lpstr>Actual parameters v/s Formal parameters </vt:lpstr>
      <vt:lpstr>Return Statement</vt:lpstr>
      <vt:lpstr>WAP to calculate the Power of a Number using method</vt:lpstr>
      <vt:lpstr>Types of Methods(Method Categories)</vt:lpstr>
      <vt:lpstr>Method without arguments and without return value</vt:lpstr>
      <vt:lpstr>Method without arguments and with return value</vt:lpstr>
      <vt:lpstr>Method with arguments and without return value</vt:lpstr>
      <vt:lpstr>Method with arguments and with return value</vt:lpstr>
      <vt:lpstr>Advantages of Method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CHIRAG  JOSHI</cp:lastModifiedBy>
  <cp:revision>605</cp:revision>
  <dcterms:created xsi:type="dcterms:W3CDTF">2020-05-01T05:09:15Z</dcterms:created>
  <dcterms:modified xsi:type="dcterms:W3CDTF">2023-03-10T10:41:34Z</dcterms:modified>
</cp:coreProperties>
</file>